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26"/>
  </p:notesMasterIdLst>
  <p:sldIdLst>
    <p:sldId id="256" r:id="rId2"/>
    <p:sldId id="257" r:id="rId3"/>
    <p:sldId id="258" r:id="rId4"/>
    <p:sldId id="295" r:id="rId5"/>
    <p:sldId id="274" r:id="rId6"/>
    <p:sldId id="259" r:id="rId7"/>
    <p:sldId id="260" r:id="rId8"/>
    <p:sldId id="261" r:id="rId9"/>
    <p:sldId id="317" r:id="rId10"/>
    <p:sldId id="296" r:id="rId11"/>
    <p:sldId id="299" r:id="rId12"/>
    <p:sldId id="300" r:id="rId13"/>
    <p:sldId id="298" r:id="rId14"/>
    <p:sldId id="316" r:id="rId15"/>
    <p:sldId id="321" r:id="rId16"/>
    <p:sldId id="269" r:id="rId17"/>
    <p:sldId id="273" r:id="rId18"/>
    <p:sldId id="322" r:id="rId19"/>
    <p:sldId id="315" r:id="rId20"/>
    <p:sldId id="319" r:id="rId21"/>
    <p:sldId id="320" r:id="rId22"/>
    <p:sldId id="264" r:id="rId23"/>
    <p:sldId id="318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1103" autoAdjust="0"/>
    <p:restoredTop sz="94660"/>
  </p:normalViewPr>
  <p:slideViewPr>
    <p:cSldViewPr>
      <p:cViewPr>
        <p:scale>
          <a:sx n="66" d="100"/>
          <a:sy n="66" d="100"/>
        </p:scale>
        <p:origin x="-167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65660-309C-4F7C-820B-61EDBE2984C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6DD24F-B71F-4A68-9039-544F70CB668B}" type="pres">
      <dgm:prSet presAssocID="{79665660-309C-4F7C-820B-61EDBE2984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B4D4051C-CE7C-4DF8-9B17-88917B9EB483}" type="presOf" srcId="{79665660-309C-4F7C-820B-61EDBE2984CA}" destId="{F66DD24F-B71F-4A68-9039-544F70CB668B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694B5-065D-41D3-86EA-54A1FC13D09F}" type="doc">
      <dgm:prSet loTypeId="urn:microsoft.com/office/officeart/2005/8/layout/matrix3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4AC833-5431-480A-8F53-E544CC5A7C49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ভূমি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25B75304-53A4-403B-AC32-1FAA27E1C0F4}" type="parTrans" cxnId="{40EF0B90-4347-4661-9624-1CEFF0D66AEC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4FB4F927-557E-4B2A-ADE8-F92A2E8FE184}" type="sibTrans" cxnId="{40EF0B90-4347-4661-9624-1CEFF0D66AEC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3836768E-F8BB-4333-AB7F-5B6007AA5299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শ্রম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470CD06A-7795-42FD-991C-43C038E992E3}" type="parTrans" cxnId="{B226E4DE-5061-4F73-A8DA-C6A7548369D2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E05A865A-342E-4882-992E-7AD13245F7E4}" type="sibTrans" cxnId="{B226E4DE-5061-4F73-A8DA-C6A7548369D2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CE8A7ED1-2282-476B-AA9B-ECE3B73FF627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সংগঠন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B871194F-E598-4052-AF2D-09F812FB8122}" type="parTrans" cxnId="{F3ABB0E9-3C6E-4211-B549-7101BCB7A590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FB9D8296-8AE3-4276-B8A2-57A205B9CFA7}" type="sibTrans" cxnId="{F3ABB0E9-3C6E-4211-B549-7101BCB7A590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0B95A263-79BB-4FB4-B664-DE8719A1661D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মূলধন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217479E1-A718-49A6-B957-B4C8DCE2DE7C}" type="parTrans" cxnId="{4D7099E2-9339-4878-B1D6-8FC1C9A73734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9B1B3DEE-5C52-4B62-8495-962905023920}" type="sibTrans" cxnId="{4D7099E2-9339-4878-B1D6-8FC1C9A73734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ECCC6864-394D-4A34-B96E-B242F8A9D986}" type="pres">
      <dgm:prSet presAssocID="{DB0694B5-065D-41D3-86EA-54A1FC13D09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4961E6-9D66-4EAB-8009-2766186583C4}" type="pres">
      <dgm:prSet presAssocID="{DB0694B5-065D-41D3-86EA-54A1FC13D09F}" presName="diamond" presStyleLbl="bgShp" presStyleIdx="0" presStyleCnt="1"/>
      <dgm:spPr/>
    </dgm:pt>
    <dgm:pt modelId="{A1BBCBB1-D49B-428D-B68F-C8672A88319E}" type="pres">
      <dgm:prSet presAssocID="{DB0694B5-065D-41D3-86EA-54A1FC13D09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4A1A2-B1EB-4800-BBF8-89907DD63C3A}" type="pres">
      <dgm:prSet presAssocID="{DB0694B5-065D-41D3-86EA-54A1FC13D09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ABDF0-7E2D-4666-B293-EF2E21D3639C}" type="pres">
      <dgm:prSet presAssocID="{DB0694B5-065D-41D3-86EA-54A1FC13D09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F332-BEEC-4C92-AE77-8C96D8E19CF9}" type="pres">
      <dgm:prSet presAssocID="{DB0694B5-065D-41D3-86EA-54A1FC13D09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B6791-B872-4249-B30F-FFCBE7A4A571}" type="presOf" srcId="{CE8A7ED1-2282-476B-AA9B-ECE3B73FF627}" destId="{0C1ABDF0-7E2D-4666-B293-EF2E21D3639C}" srcOrd="0" destOrd="0" presId="urn:microsoft.com/office/officeart/2005/8/layout/matrix3"/>
    <dgm:cxn modelId="{4D7099E2-9339-4878-B1D6-8FC1C9A73734}" srcId="{DB0694B5-065D-41D3-86EA-54A1FC13D09F}" destId="{0B95A263-79BB-4FB4-B664-DE8719A1661D}" srcOrd="3" destOrd="0" parTransId="{217479E1-A718-49A6-B957-B4C8DCE2DE7C}" sibTransId="{9B1B3DEE-5C52-4B62-8495-962905023920}"/>
    <dgm:cxn modelId="{8BE77ED4-3123-41FA-88E0-89F5961A136F}" type="presOf" srcId="{B24AC833-5431-480A-8F53-E544CC5A7C49}" destId="{A1BBCBB1-D49B-428D-B68F-C8672A88319E}" srcOrd="0" destOrd="0" presId="urn:microsoft.com/office/officeart/2005/8/layout/matrix3"/>
    <dgm:cxn modelId="{B226E4DE-5061-4F73-A8DA-C6A7548369D2}" srcId="{DB0694B5-065D-41D3-86EA-54A1FC13D09F}" destId="{3836768E-F8BB-4333-AB7F-5B6007AA5299}" srcOrd="1" destOrd="0" parTransId="{470CD06A-7795-42FD-991C-43C038E992E3}" sibTransId="{E05A865A-342E-4882-992E-7AD13245F7E4}"/>
    <dgm:cxn modelId="{F3ABB0E9-3C6E-4211-B549-7101BCB7A590}" srcId="{DB0694B5-065D-41D3-86EA-54A1FC13D09F}" destId="{CE8A7ED1-2282-476B-AA9B-ECE3B73FF627}" srcOrd="2" destOrd="0" parTransId="{B871194F-E598-4052-AF2D-09F812FB8122}" sibTransId="{FB9D8296-8AE3-4276-B8A2-57A205B9CFA7}"/>
    <dgm:cxn modelId="{40EF0B90-4347-4661-9624-1CEFF0D66AEC}" srcId="{DB0694B5-065D-41D3-86EA-54A1FC13D09F}" destId="{B24AC833-5431-480A-8F53-E544CC5A7C49}" srcOrd="0" destOrd="0" parTransId="{25B75304-53A4-403B-AC32-1FAA27E1C0F4}" sibTransId="{4FB4F927-557E-4B2A-ADE8-F92A2E8FE184}"/>
    <dgm:cxn modelId="{D2CB93A9-F7E2-40B9-A53D-1A31A8BF6A15}" type="presOf" srcId="{DB0694B5-065D-41D3-86EA-54A1FC13D09F}" destId="{ECCC6864-394D-4A34-B96E-B242F8A9D986}" srcOrd="0" destOrd="0" presId="urn:microsoft.com/office/officeart/2005/8/layout/matrix3"/>
    <dgm:cxn modelId="{0A086795-2974-4231-9C0C-51FB0CE04A10}" type="presOf" srcId="{0B95A263-79BB-4FB4-B664-DE8719A1661D}" destId="{319FF332-BEEC-4C92-AE77-8C96D8E19CF9}" srcOrd="0" destOrd="0" presId="urn:microsoft.com/office/officeart/2005/8/layout/matrix3"/>
    <dgm:cxn modelId="{FAA0A3F3-E0EA-4D33-AA41-C9037367147F}" type="presOf" srcId="{3836768E-F8BB-4333-AB7F-5B6007AA5299}" destId="{3834A1A2-B1EB-4800-BBF8-89907DD63C3A}" srcOrd="0" destOrd="0" presId="urn:microsoft.com/office/officeart/2005/8/layout/matrix3"/>
    <dgm:cxn modelId="{F5702F33-0497-4D88-A73F-5C63A22C0C9E}" type="presParOf" srcId="{ECCC6864-394D-4A34-B96E-B242F8A9D986}" destId="{724961E6-9D66-4EAB-8009-2766186583C4}" srcOrd="0" destOrd="0" presId="urn:microsoft.com/office/officeart/2005/8/layout/matrix3"/>
    <dgm:cxn modelId="{3E79F4D3-9C24-47CF-AED0-0015F91DAFE9}" type="presParOf" srcId="{ECCC6864-394D-4A34-B96E-B242F8A9D986}" destId="{A1BBCBB1-D49B-428D-B68F-C8672A88319E}" srcOrd="1" destOrd="0" presId="urn:microsoft.com/office/officeart/2005/8/layout/matrix3"/>
    <dgm:cxn modelId="{4EAAE329-434B-4236-A34F-5B50999355C9}" type="presParOf" srcId="{ECCC6864-394D-4A34-B96E-B242F8A9D986}" destId="{3834A1A2-B1EB-4800-BBF8-89907DD63C3A}" srcOrd="2" destOrd="0" presId="urn:microsoft.com/office/officeart/2005/8/layout/matrix3"/>
    <dgm:cxn modelId="{645017EA-BC25-49FC-BACD-07E3F7C8695B}" type="presParOf" srcId="{ECCC6864-394D-4A34-B96E-B242F8A9D986}" destId="{0C1ABDF0-7E2D-4666-B293-EF2E21D3639C}" srcOrd="3" destOrd="0" presId="urn:microsoft.com/office/officeart/2005/8/layout/matrix3"/>
    <dgm:cxn modelId="{9194E4C6-D282-4824-AA05-7A73177B0160}" type="presParOf" srcId="{ECCC6864-394D-4A34-B96E-B242F8A9D986}" destId="{319FF332-BEEC-4C92-AE77-8C96D8E19CF9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4DC99-C955-4A1E-AB9B-BA91B8F70303}" type="doc">
      <dgm:prSet loTypeId="urn:microsoft.com/office/officeart/2005/8/layout/cycle4#1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95FC8C-CCB2-4777-BBDA-1B8A446DB0E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b="1" dirty="0" smtClean="0">
            <a:solidFill>
              <a:schemeClr val="tx1"/>
            </a:solidFill>
          </a:endParaRPr>
        </a:p>
        <a:p>
          <a:r>
            <a:rPr lang="en-US" sz="2400" b="1" dirty="0" smtClean="0">
              <a:solidFill>
                <a:schemeClr val="tx1"/>
              </a:solidFill>
            </a:rPr>
            <a:t>১</a:t>
          </a:r>
        </a:p>
        <a:p>
          <a:endParaRPr lang="en-US" sz="2400" b="1" dirty="0">
            <a:solidFill>
              <a:schemeClr val="tx1"/>
            </a:solidFill>
          </a:endParaRPr>
        </a:p>
      </dgm:t>
    </dgm:pt>
    <dgm:pt modelId="{B5751FB9-2560-4115-8F87-4B1F42D51B68}" type="parTrans" cxnId="{03D8FE9D-D5CF-4F0D-965A-561B76F9EAEF}">
      <dgm:prSet/>
      <dgm:spPr/>
      <dgm:t>
        <a:bodyPr/>
        <a:lstStyle/>
        <a:p>
          <a:endParaRPr lang="en-US"/>
        </a:p>
      </dgm:t>
    </dgm:pt>
    <dgm:pt modelId="{480D7AFB-DD6F-4094-AB3D-4602E75DD4EB}" type="sibTrans" cxnId="{03D8FE9D-D5CF-4F0D-965A-561B76F9EAEF}">
      <dgm:prSet/>
      <dgm:spPr/>
      <dgm:t>
        <a:bodyPr/>
        <a:lstStyle/>
        <a:p>
          <a:endParaRPr lang="en-US"/>
        </a:p>
      </dgm:t>
    </dgm:pt>
    <dgm:pt modelId="{59ECC2A4-311A-4082-9F45-D4FD08B16238}">
      <dgm:prSet phldrT="[Text]" custT="1"/>
      <dgm:spPr/>
      <dgm:t>
        <a:bodyPr/>
        <a:lstStyle/>
        <a:p>
          <a:r>
            <a:rPr lang="en-US" sz="3600" dirty="0" err="1" smtClean="0">
              <a:latin typeface="Shonar Bangla" pitchFamily="34" charset="0"/>
              <a:cs typeface="Shonar Bangla" pitchFamily="34" charset="0"/>
            </a:rPr>
            <a:t>ভূমি</a:t>
          </a:r>
          <a:endParaRPr lang="en-US" sz="3600" dirty="0">
            <a:latin typeface="Shonar Bangla" pitchFamily="34" charset="0"/>
            <a:cs typeface="Shonar Bangla" pitchFamily="34" charset="0"/>
          </a:endParaRPr>
        </a:p>
      </dgm:t>
    </dgm:pt>
    <dgm:pt modelId="{879E8135-3D35-4E9F-AA03-AB49A5DD685C}" type="parTrans" cxnId="{9DA557D6-D018-4E09-9240-92373A8E56BF}">
      <dgm:prSet/>
      <dgm:spPr/>
      <dgm:t>
        <a:bodyPr/>
        <a:lstStyle/>
        <a:p>
          <a:endParaRPr lang="en-US"/>
        </a:p>
      </dgm:t>
    </dgm:pt>
    <dgm:pt modelId="{0F5E517C-9E7B-4C93-A2E5-321A16B0D874}" type="sibTrans" cxnId="{9DA557D6-D018-4E09-9240-92373A8E56BF}">
      <dgm:prSet/>
      <dgm:spPr/>
      <dgm:t>
        <a:bodyPr/>
        <a:lstStyle/>
        <a:p>
          <a:endParaRPr lang="en-US"/>
        </a:p>
      </dgm:t>
    </dgm:pt>
    <dgm:pt modelId="{D6142231-4F64-45FD-897E-65E3C4B45E6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২</a:t>
          </a:r>
          <a:endParaRPr lang="en-US" sz="3200" dirty="0">
            <a:solidFill>
              <a:schemeClr val="tx1"/>
            </a:solidFill>
          </a:endParaRPr>
        </a:p>
      </dgm:t>
    </dgm:pt>
    <dgm:pt modelId="{4E884B98-E075-4819-B0AB-FB3836C4EED8}" type="parTrans" cxnId="{4DD14047-E078-4D1B-9C3B-CA5A3AA6C7E7}">
      <dgm:prSet/>
      <dgm:spPr/>
      <dgm:t>
        <a:bodyPr/>
        <a:lstStyle/>
        <a:p>
          <a:endParaRPr lang="en-US"/>
        </a:p>
      </dgm:t>
    </dgm:pt>
    <dgm:pt modelId="{B911361C-4AEE-4FEC-A5AD-29A08648F789}" type="sibTrans" cxnId="{4DD14047-E078-4D1B-9C3B-CA5A3AA6C7E7}">
      <dgm:prSet/>
      <dgm:spPr/>
      <dgm:t>
        <a:bodyPr/>
        <a:lstStyle/>
        <a:p>
          <a:endParaRPr lang="en-US"/>
        </a:p>
      </dgm:t>
    </dgm:pt>
    <dgm:pt modelId="{407C8393-23C9-480F-BBE8-B118D5FA1171}">
      <dgm:prSet phldrT="[Text]" custT="1"/>
      <dgm:spPr/>
      <dgm:t>
        <a:bodyPr/>
        <a:lstStyle/>
        <a:p>
          <a:r>
            <a:rPr lang="en-US" sz="4000" dirty="0" err="1" smtClean="0">
              <a:latin typeface="Shonar Bangla" pitchFamily="34" charset="0"/>
              <a:cs typeface="Shonar Bangla" pitchFamily="34" charset="0"/>
            </a:rPr>
            <a:t>শ্রম</a:t>
          </a:r>
          <a:endParaRPr lang="en-US" sz="4000" dirty="0">
            <a:latin typeface="Shonar Bangla" pitchFamily="34" charset="0"/>
            <a:cs typeface="Shonar Bangla" pitchFamily="34" charset="0"/>
          </a:endParaRPr>
        </a:p>
      </dgm:t>
    </dgm:pt>
    <dgm:pt modelId="{4525E4A7-EAC8-4359-868F-0934C54DE6C3}" type="parTrans" cxnId="{3A23409F-8FBD-4F48-841F-2D0FF01F4E38}">
      <dgm:prSet/>
      <dgm:spPr/>
      <dgm:t>
        <a:bodyPr/>
        <a:lstStyle/>
        <a:p>
          <a:endParaRPr lang="en-US"/>
        </a:p>
      </dgm:t>
    </dgm:pt>
    <dgm:pt modelId="{9D446588-C93D-44FD-BDAF-EADF6DC53368}" type="sibTrans" cxnId="{3A23409F-8FBD-4F48-841F-2D0FF01F4E38}">
      <dgm:prSet/>
      <dgm:spPr/>
      <dgm:t>
        <a:bodyPr/>
        <a:lstStyle/>
        <a:p>
          <a:endParaRPr lang="en-US"/>
        </a:p>
      </dgm:t>
    </dgm:pt>
    <dgm:pt modelId="{FB60D5F1-C0E5-4167-8264-6349EEE3D01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৩</a:t>
          </a:r>
          <a:endParaRPr lang="en-US" dirty="0">
            <a:solidFill>
              <a:schemeClr val="tx1"/>
            </a:solidFill>
          </a:endParaRPr>
        </a:p>
      </dgm:t>
    </dgm:pt>
    <dgm:pt modelId="{F7CB396F-AD56-4C86-B345-33F5F5336D40}" type="parTrans" cxnId="{A12E0DAD-0CE9-40BC-8A60-594AF0F8C1DC}">
      <dgm:prSet/>
      <dgm:spPr/>
      <dgm:t>
        <a:bodyPr/>
        <a:lstStyle/>
        <a:p>
          <a:endParaRPr lang="en-US"/>
        </a:p>
      </dgm:t>
    </dgm:pt>
    <dgm:pt modelId="{102D46EB-2CB0-4001-8535-2E593854BECD}" type="sibTrans" cxnId="{A12E0DAD-0CE9-40BC-8A60-594AF0F8C1DC}">
      <dgm:prSet/>
      <dgm:spPr/>
      <dgm:t>
        <a:bodyPr/>
        <a:lstStyle/>
        <a:p>
          <a:endParaRPr lang="en-US"/>
        </a:p>
      </dgm:t>
    </dgm:pt>
    <dgm:pt modelId="{AC922A1E-BB67-4674-86D7-64E6F373704A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মূলধন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786D11D0-CD83-4893-A311-D34D7F5A7D05}" type="parTrans" cxnId="{CF99E6BA-C542-4F64-A19C-ECE6ACFCE71A}">
      <dgm:prSet/>
      <dgm:spPr/>
      <dgm:t>
        <a:bodyPr/>
        <a:lstStyle/>
        <a:p>
          <a:endParaRPr lang="en-US"/>
        </a:p>
      </dgm:t>
    </dgm:pt>
    <dgm:pt modelId="{D226FE85-6675-4DD7-9332-3C6106D11317}" type="sibTrans" cxnId="{CF99E6BA-C542-4F64-A19C-ECE6ACFCE71A}">
      <dgm:prSet/>
      <dgm:spPr/>
      <dgm:t>
        <a:bodyPr/>
        <a:lstStyle/>
        <a:p>
          <a:endParaRPr lang="en-US"/>
        </a:p>
      </dgm:t>
    </dgm:pt>
    <dgm:pt modelId="{18616F66-399B-438A-BCC2-0430CD37975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৪</a:t>
          </a:r>
          <a:endParaRPr lang="en-US" dirty="0">
            <a:solidFill>
              <a:schemeClr val="tx1"/>
            </a:solidFill>
          </a:endParaRPr>
        </a:p>
      </dgm:t>
    </dgm:pt>
    <dgm:pt modelId="{8479814D-F972-48FE-B989-8908B9609470}" type="parTrans" cxnId="{C08DA575-BD39-41C5-A549-1C249A2FE68D}">
      <dgm:prSet/>
      <dgm:spPr/>
      <dgm:t>
        <a:bodyPr/>
        <a:lstStyle/>
        <a:p>
          <a:endParaRPr lang="en-US"/>
        </a:p>
      </dgm:t>
    </dgm:pt>
    <dgm:pt modelId="{FF1F2F13-F20A-4299-B743-C1042A0F7BCE}" type="sibTrans" cxnId="{C08DA575-BD39-41C5-A549-1C249A2FE68D}">
      <dgm:prSet/>
      <dgm:spPr/>
      <dgm:t>
        <a:bodyPr/>
        <a:lstStyle/>
        <a:p>
          <a:endParaRPr lang="en-US"/>
        </a:p>
      </dgm:t>
    </dgm:pt>
    <dgm:pt modelId="{E640EEE4-B10E-4860-9896-D9E28D171227}">
      <dgm:prSet phldrT="[Text]" custT="1"/>
      <dgm:spPr/>
      <dgm:t>
        <a:bodyPr/>
        <a:lstStyle/>
        <a:p>
          <a:r>
            <a:rPr lang="en-US" sz="2800" dirty="0" err="1" smtClean="0">
              <a:latin typeface="Shonar Bangla" pitchFamily="34" charset="0"/>
              <a:cs typeface="Shonar Bangla" pitchFamily="34" charset="0"/>
            </a:rPr>
            <a:t>সংগঠন</a:t>
          </a:r>
          <a:endParaRPr lang="en-US" sz="2800" dirty="0">
            <a:latin typeface="Shonar Bangla" pitchFamily="34" charset="0"/>
            <a:cs typeface="Shonar Bangla" pitchFamily="34" charset="0"/>
          </a:endParaRPr>
        </a:p>
      </dgm:t>
    </dgm:pt>
    <dgm:pt modelId="{E086BC30-FF2B-473D-AE4D-99770C8B018B}" type="parTrans" cxnId="{52A1902C-BFA7-4101-8881-071A997D9C46}">
      <dgm:prSet/>
      <dgm:spPr/>
      <dgm:t>
        <a:bodyPr/>
        <a:lstStyle/>
        <a:p>
          <a:endParaRPr lang="en-US"/>
        </a:p>
      </dgm:t>
    </dgm:pt>
    <dgm:pt modelId="{59324219-D8AD-4A70-8521-536718B93EA0}" type="sibTrans" cxnId="{52A1902C-BFA7-4101-8881-071A997D9C46}">
      <dgm:prSet/>
      <dgm:spPr/>
      <dgm:t>
        <a:bodyPr/>
        <a:lstStyle/>
        <a:p>
          <a:endParaRPr lang="en-US"/>
        </a:p>
      </dgm:t>
    </dgm:pt>
    <dgm:pt modelId="{CAE20E9D-C5AC-4CA6-A456-1C54FBC661A2}" type="pres">
      <dgm:prSet presAssocID="{76E4DC99-C955-4A1E-AB9B-BA91B8F7030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E7B21-53F9-494A-83FF-4D49FDC4F1AD}" type="pres">
      <dgm:prSet presAssocID="{76E4DC99-C955-4A1E-AB9B-BA91B8F70303}" presName="children" presStyleCnt="0"/>
      <dgm:spPr/>
      <dgm:t>
        <a:bodyPr/>
        <a:lstStyle/>
        <a:p>
          <a:endParaRPr lang="en-US"/>
        </a:p>
      </dgm:t>
    </dgm:pt>
    <dgm:pt modelId="{F26C948D-B6EA-4FC7-A8E6-1A75DB04A822}" type="pres">
      <dgm:prSet presAssocID="{76E4DC99-C955-4A1E-AB9B-BA91B8F70303}" presName="child1group" presStyleCnt="0"/>
      <dgm:spPr/>
      <dgm:t>
        <a:bodyPr/>
        <a:lstStyle/>
        <a:p>
          <a:endParaRPr lang="en-US"/>
        </a:p>
      </dgm:t>
    </dgm:pt>
    <dgm:pt modelId="{D326A982-B63D-4CDD-88FA-2007A7420EC5}" type="pres">
      <dgm:prSet presAssocID="{76E4DC99-C955-4A1E-AB9B-BA91B8F70303}" presName="child1" presStyleLbl="bgAcc1" presStyleIdx="0" presStyleCnt="4" custLinFactNeighborX="-1265" custLinFactNeighborY="-1953"/>
      <dgm:spPr/>
      <dgm:t>
        <a:bodyPr/>
        <a:lstStyle/>
        <a:p>
          <a:endParaRPr lang="en-US"/>
        </a:p>
      </dgm:t>
    </dgm:pt>
    <dgm:pt modelId="{5D1C6B79-E9AA-44A1-B72C-E6B3E2802D39}" type="pres">
      <dgm:prSet presAssocID="{76E4DC99-C955-4A1E-AB9B-BA91B8F7030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A184-1606-4A66-8D1D-AE4AACA681C1}" type="pres">
      <dgm:prSet presAssocID="{76E4DC99-C955-4A1E-AB9B-BA91B8F70303}" presName="child2group" presStyleCnt="0"/>
      <dgm:spPr/>
      <dgm:t>
        <a:bodyPr/>
        <a:lstStyle/>
        <a:p>
          <a:endParaRPr lang="en-US"/>
        </a:p>
      </dgm:t>
    </dgm:pt>
    <dgm:pt modelId="{8BA913B4-6631-4346-B047-9CC68497B6EC}" type="pres">
      <dgm:prSet presAssocID="{76E4DC99-C955-4A1E-AB9B-BA91B8F70303}" presName="child2" presStyleLbl="bgAcc1" presStyleIdx="1" presStyleCnt="4"/>
      <dgm:spPr/>
      <dgm:t>
        <a:bodyPr/>
        <a:lstStyle/>
        <a:p>
          <a:endParaRPr lang="en-US"/>
        </a:p>
      </dgm:t>
    </dgm:pt>
    <dgm:pt modelId="{45BAF717-B733-4168-ACB2-79E8AA09F76E}" type="pres">
      <dgm:prSet presAssocID="{76E4DC99-C955-4A1E-AB9B-BA91B8F7030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E006-C4BA-4867-8B77-7BA7E7AD4B19}" type="pres">
      <dgm:prSet presAssocID="{76E4DC99-C955-4A1E-AB9B-BA91B8F70303}" presName="child3group" presStyleCnt="0"/>
      <dgm:spPr/>
      <dgm:t>
        <a:bodyPr/>
        <a:lstStyle/>
        <a:p>
          <a:endParaRPr lang="en-US"/>
        </a:p>
      </dgm:t>
    </dgm:pt>
    <dgm:pt modelId="{29EB6BBB-4122-4011-982B-08E832B2ED10}" type="pres">
      <dgm:prSet presAssocID="{76E4DC99-C955-4A1E-AB9B-BA91B8F70303}" presName="child3" presStyleLbl="bgAcc1" presStyleIdx="2" presStyleCnt="4"/>
      <dgm:spPr/>
      <dgm:t>
        <a:bodyPr/>
        <a:lstStyle/>
        <a:p>
          <a:endParaRPr lang="en-US"/>
        </a:p>
      </dgm:t>
    </dgm:pt>
    <dgm:pt modelId="{2759B644-137F-4C23-AD7A-42E06B7945A8}" type="pres">
      <dgm:prSet presAssocID="{76E4DC99-C955-4A1E-AB9B-BA91B8F7030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6364F-34E8-4702-B548-F0A880EA7BF7}" type="pres">
      <dgm:prSet presAssocID="{76E4DC99-C955-4A1E-AB9B-BA91B8F70303}" presName="child4group" presStyleCnt="0"/>
      <dgm:spPr/>
      <dgm:t>
        <a:bodyPr/>
        <a:lstStyle/>
        <a:p>
          <a:endParaRPr lang="en-US"/>
        </a:p>
      </dgm:t>
    </dgm:pt>
    <dgm:pt modelId="{BCF92F43-E949-4FD1-97B2-CF3663D459B7}" type="pres">
      <dgm:prSet presAssocID="{76E4DC99-C955-4A1E-AB9B-BA91B8F70303}" presName="child4" presStyleLbl="bgAcc1" presStyleIdx="3" presStyleCnt="4"/>
      <dgm:spPr/>
      <dgm:t>
        <a:bodyPr/>
        <a:lstStyle/>
        <a:p>
          <a:endParaRPr lang="en-US"/>
        </a:p>
      </dgm:t>
    </dgm:pt>
    <dgm:pt modelId="{FF0ED6A8-28ED-43DE-8D9C-F9E45CF42E09}" type="pres">
      <dgm:prSet presAssocID="{76E4DC99-C955-4A1E-AB9B-BA91B8F7030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D61CF-9D72-4EF4-9DAA-DCA9ED8F7F5A}" type="pres">
      <dgm:prSet presAssocID="{76E4DC99-C955-4A1E-AB9B-BA91B8F70303}" presName="childPlaceholder" presStyleCnt="0"/>
      <dgm:spPr/>
      <dgm:t>
        <a:bodyPr/>
        <a:lstStyle/>
        <a:p>
          <a:endParaRPr lang="en-US"/>
        </a:p>
      </dgm:t>
    </dgm:pt>
    <dgm:pt modelId="{129804C7-D12D-45C8-B8F2-073F81305676}" type="pres">
      <dgm:prSet presAssocID="{76E4DC99-C955-4A1E-AB9B-BA91B8F70303}" presName="circle" presStyleCnt="0"/>
      <dgm:spPr/>
      <dgm:t>
        <a:bodyPr/>
        <a:lstStyle/>
        <a:p>
          <a:endParaRPr lang="en-US"/>
        </a:p>
      </dgm:t>
    </dgm:pt>
    <dgm:pt modelId="{CC13E9FF-5FFD-4937-AF3D-5E1E70245C11}" type="pres">
      <dgm:prSet presAssocID="{76E4DC99-C955-4A1E-AB9B-BA91B8F70303}" presName="quadrant1" presStyleLbl="node1" presStyleIdx="0" presStyleCnt="4" custLinFactNeighborX="-1617" custLinFactNeighborY="-16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FD31C-A559-47FA-BF57-71EE704AEBD8}" type="pres">
      <dgm:prSet presAssocID="{76E4DC99-C955-4A1E-AB9B-BA91B8F70303}" presName="quadrant2" presStyleLbl="node1" presStyleIdx="1" presStyleCnt="4" custLinFactNeighborY="-16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1CCD-BCA3-4D0C-B784-F05CF00747C5}" type="pres">
      <dgm:prSet presAssocID="{76E4DC99-C955-4A1E-AB9B-BA91B8F7030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AB87D-8D5E-4594-AE58-A604B76EED4F}" type="pres">
      <dgm:prSet presAssocID="{76E4DC99-C955-4A1E-AB9B-BA91B8F70303}" presName="quadrant4" presStyleLbl="node1" presStyleIdx="3" presStyleCnt="4" custLinFactNeighborX="-20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E6060-5904-447E-99CD-B5087E90F4E2}" type="pres">
      <dgm:prSet presAssocID="{76E4DC99-C955-4A1E-AB9B-BA91B8F70303}" presName="quadrantPlaceholder" presStyleCnt="0"/>
      <dgm:spPr/>
      <dgm:t>
        <a:bodyPr/>
        <a:lstStyle/>
        <a:p>
          <a:endParaRPr lang="en-US"/>
        </a:p>
      </dgm:t>
    </dgm:pt>
    <dgm:pt modelId="{E6471F80-726E-4138-A1FB-FBFA6EB6742F}" type="pres">
      <dgm:prSet presAssocID="{76E4DC99-C955-4A1E-AB9B-BA91B8F70303}" presName="center1" presStyleLbl="fgShp" presStyleIdx="0" presStyleCnt="2"/>
      <dgm:spPr/>
      <dgm:t>
        <a:bodyPr/>
        <a:lstStyle/>
        <a:p>
          <a:endParaRPr lang="en-US"/>
        </a:p>
      </dgm:t>
    </dgm:pt>
    <dgm:pt modelId="{57B58CE1-A3BC-485E-929A-343409AF32A2}" type="pres">
      <dgm:prSet presAssocID="{76E4DC99-C955-4A1E-AB9B-BA91B8F70303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0B3B2538-09E7-4980-AD97-37C2CEE9D993}" type="presOf" srcId="{AC922A1E-BB67-4674-86D7-64E6F373704A}" destId="{2759B644-137F-4C23-AD7A-42E06B7945A8}" srcOrd="1" destOrd="0" presId="urn:microsoft.com/office/officeart/2005/8/layout/cycle4#1"/>
    <dgm:cxn modelId="{710B914E-AB82-47F6-BB48-4D92735F1C89}" type="presOf" srcId="{5295FC8C-CCB2-4777-BBDA-1B8A446DB0E2}" destId="{CC13E9FF-5FFD-4937-AF3D-5E1E70245C11}" srcOrd="0" destOrd="0" presId="urn:microsoft.com/office/officeart/2005/8/layout/cycle4#1"/>
    <dgm:cxn modelId="{3A23409F-8FBD-4F48-841F-2D0FF01F4E38}" srcId="{D6142231-4F64-45FD-897E-65E3C4B45E6A}" destId="{407C8393-23C9-480F-BBE8-B118D5FA1171}" srcOrd="0" destOrd="0" parTransId="{4525E4A7-EAC8-4359-868F-0934C54DE6C3}" sibTransId="{9D446588-C93D-44FD-BDAF-EADF6DC53368}"/>
    <dgm:cxn modelId="{AA596911-2DEF-4275-BD73-29F390866F45}" type="presOf" srcId="{E640EEE4-B10E-4860-9896-D9E28D171227}" destId="{FF0ED6A8-28ED-43DE-8D9C-F9E45CF42E09}" srcOrd="1" destOrd="0" presId="urn:microsoft.com/office/officeart/2005/8/layout/cycle4#1"/>
    <dgm:cxn modelId="{6499B584-ED03-4EE3-AFD2-AA96E43C9B5E}" type="presOf" srcId="{59ECC2A4-311A-4082-9F45-D4FD08B16238}" destId="{5D1C6B79-E9AA-44A1-B72C-E6B3E2802D39}" srcOrd="1" destOrd="0" presId="urn:microsoft.com/office/officeart/2005/8/layout/cycle4#1"/>
    <dgm:cxn modelId="{CF99E6BA-C542-4F64-A19C-ECE6ACFCE71A}" srcId="{FB60D5F1-C0E5-4167-8264-6349EEE3D01A}" destId="{AC922A1E-BB67-4674-86D7-64E6F373704A}" srcOrd="0" destOrd="0" parTransId="{786D11D0-CD83-4893-A311-D34D7F5A7D05}" sibTransId="{D226FE85-6675-4DD7-9332-3C6106D11317}"/>
    <dgm:cxn modelId="{2A02AD43-FD8C-4E1C-985C-3155DA8D24A0}" type="presOf" srcId="{18616F66-399B-438A-BCC2-0430CD37975F}" destId="{413AB87D-8D5E-4594-AE58-A604B76EED4F}" srcOrd="0" destOrd="0" presId="urn:microsoft.com/office/officeart/2005/8/layout/cycle4#1"/>
    <dgm:cxn modelId="{B6EA476A-BC6B-4064-9655-CAD953D2D08B}" type="presOf" srcId="{D6142231-4F64-45FD-897E-65E3C4B45E6A}" destId="{465FD31C-A559-47FA-BF57-71EE704AEBD8}" srcOrd="0" destOrd="0" presId="urn:microsoft.com/office/officeart/2005/8/layout/cycle4#1"/>
    <dgm:cxn modelId="{23B03E17-CB75-4C6A-A073-A5BA5F31F001}" type="presOf" srcId="{59ECC2A4-311A-4082-9F45-D4FD08B16238}" destId="{D326A982-B63D-4CDD-88FA-2007A7420EC5}" srcOrd="0" destOrd="0" presId="urn:microsoft.com/office/officeart/2005/8/layout/cycle4#1"/>
    <dgm:cxn modelId="{12B078AB-88FF-49B3-8D31-5D0A85DD6170}" type="presOf" srcId="{FB60D5F1-C0E5-4167-8264-6349EEE3D01A}" destId="{2E301CCD-BCA3-4D0C-B784-F05CF00747C5}" srcOrd="0" destOrd="0" presId="urn:microsoft.com/office/officeart/2005/8/layout/cycle4#1"/>
    <dgm:cxn modelId="{4DD14047-E078-4D1B-9C3B-CA5A3AA6C7E7}" srcId="{76E4DC99-C955-4A1E-AB9B-BA91B8F70303}" destId="{D6142231-4F64-45FD-897E-65E3C4B45E6A}" srcOrd="1" destOrd="0" parTransId="{4E884B98-E075-4819-B0AB-FB3836C4EED8}" sibTransId="{B911361C-4AEE-4FEC-A5AD-29A08648F789}"/>
    <dgm:cxn modelId="{8B42ACFE-70A8-4313-AAD3-CEF517145130}" type="presOf" srcId="{407C8393-23C9-480F-BBE8-B118D5FA1171}" destId="{8BA913B4-6631-4346-B047-9CC68497B6EC}" srcOrd="0" destOrd="0" presId="urn:microsoft.com/office/officeart/2005/8/layout/cycle4#1"/>
    <dgm:cxn modelId="{C4274DA3-5926-4C16-8240-40D61406FFBD}" type="presOf" srcId="{AC922A1E-BB67-4674-86D7-64E6F373704A}" destId="{29EB6BBB-4122-4011-982B-08E832B2ED10}" srcOrd="0" destOrd="0" presId="urn:microsoft.com/office/officeart/2005/8/layout/cycle4#1"/>
    <dgm:cxn modelId="{1ACAE53F-22BB-40CA-9293-F0D1C1BDB8A4}" type="presOf" srcId="{76E4DC99-C955-4A1E-AB9B-BA91B8F70303}" destId="{CAE20E9D-C5AC-4CA6-A456-1C54FBC661A2}" srcOrd="0" destOrd="0" presId="urn:microsoft.com/office/officeart/2005/8/layout/cycle4#1"/>
    <dgm:cxn modelId="{918F45DC-4242-47E1-B152-672269D4A1CE}" type="presOf" srcId="{407C8393-23C9-480F-BBE8-B118D5FA1171}" destId="{45BAF717-B733-4168-ACB2-79E8AA09F76E}" srcOrd="1" destOrd="0" presId="urn:microsoft.com/office/officeart/2005/8/layout/cycle4#1"/>
    <dgm:cxn modelId="{A12E0DAD-0CE9-40BC-8A60-594AF0F8C1DC}" srcId="{76E4DC99-C955-4A1E-AB9B-BA91B8F70303}" destId="{FB60D5F1-C0E5-4167-8264-6349EEE3D01A}" srcOrd="2" destOrd="0" parTransId="{F7CB396F-AD56-4C86-B345-33F5F5336D40}" sibTransId="{102D46EB-2CB0-4001-8535-2E593854BECD}"/>
    <dgm:cxn modelId="{52A1902C-BFA7-4101-8881-071A997D9C46}" srcId="{18616F66-399B-438A-BCC2-0430CD37975F}" destId="{E640EEE4-B10E-4860-9896-D9E28D171227}" srcOrd="0" destOrd="0" parTransId="{E086BC30-FF2B-473D-AE4D-99770C8B018B}" sibTransId="{59324219-D8AD-4A70-8521-536718B93EA0}"/>
    <dgm:cxn modelId="{C08DA575-BD39-41C5-A549-1C249A2FE68D}" srcId="{76E4DC99-C955-4A1E-AB9B-BA91B8F70303}" destId="{18616F66-399B-438A-BCC2-0430CD37975F}" srcOrd="3" destOrd="0" parTransId="{8479814D-F972-48FE-B989-8908B9609470}" sibTransId="{FF1F2F13-F20A-4299-B743-C1042A0F7BCE}"/>
    <dgm:cxn modelId="{CA8D00B5-4AFB-45D8-91DD-D6430149F20B}" type="presOf" srcId="{E640EEE4-B10E-4860-9896-D9E28D171227}" destId="{BCF92F43-E949-4FD1-97B2-CF3663D459B7}" srcOrd="0" destOrd="0" presId="urn:microsoft.com/office/officeart/2005/8/layout/cycle4#1"/>
    <dgm:cxn modelId="{9DA557D6-D018-4E09-9240-92373A8E56BF}" srcId="{5295FC8C-CCB2-4777-BBDA-1B8A446DB0E2}" destId="{59ECC2A4-311A-4082-9F45-D4FD08B16238}" srcOrd="0" destOrd="0" parTransId="{879E8135-3D35-4E9F-AA03-AB49A5DD685C}" sibTransId="{0F5E517C-9E7B-4C93-A2E5-321A16B0D874}"/>
    <dgm:cxn modelId="{03D8FE9D-D5CF-4F0D-965A-561B76F9EAEF}" srcId="{76E4DC99-C955-4A1E-AB9B-BA91B8F70303}" destId="{5295FC8C-CCB2-4777-BBDA-1B8A446DB0E2}" srcOrd="0" destOrd="0" parTransId="{B5751FB9-2560-4115-8F87-4B1F42D51B68}" sibTransId="{480D7AFB-DD6F-4094-AB3D-4602E75DD4EB}"/>
    <dgm:cxn modelId="{091D67E2-AEC8-4DA2-AA3B-8BAD74508718}" type="presParOf" srcId="{CAE20E9D-C5AC-4CA6-A456-1C54FBC661A2}" destId="{D14E7B21-53F9-494A-83FF-4D49FDC4F1AD}" srcOrd="0" destOrd="0" presId="urn:microsoft.com/office/officeart/2005/8/layout/cycle4#1"/>
    <dgm:cxn modelId="{BF7467FC-2523-4738-8D91-00C8B3C72FFF}" type="presParOf" srcId="{D14E7B21-53F9-494A-83FF-4D49FDC4F1AD}" destId="{F26C948D-B6EA-4FC7-A8E6-1A75DB04A822}" srcOrd="0" destOrd="0" presId="urn:microsoft.com/office/officeart/2005/8/layout/cycle4#1"/>
    <dgm:cxn modelId="{D247E9AC-1CF7-4D53-9D05-067739E09650}" type="presParOf" srcId="{F26C948D-B6EA-4FC7-A8E6-1A75DB04A822}" destId="{D326A982-B63D-4CDD-88FA-2007A7420EC5}" srcOrd="0" destOrd="0" presId="urn:microsoft.com/office/officeart/2005/8/layout/cycle4#1"/>
    <dgm:cxn modelId="{78529402-ED38-49BC-B4B4-B5D3A08E34DC}" type="presParOf" srcId="{F26C948D-B6EA-4FC7-A8E6-1A75DB04A822}" destId="{5D1C6B79-E9AA-44A1-B72C-E6B3E2802D39}" srcOrd="1" destOrd="0" presId="urn:microsoft.com/office/officeart/2005/8/layout/cycle4#1"/>
    <dgm:cxn modelId="{BE78F9CD-634C-44AB-BB88-990A9AF9D97A}" type="presParOf" srcId="{D14E7B21-53F9-494A-83FF-4D49FDC4F1AD}" destId="{542FA184-1606-4A66-8D1D-AE4AACA681C1}" srcOrd="1" destOrd="0" presId="urn:microsoft.com/office/officeart/2005/8/layout/cycle4#1"/>
    <dgm:cxn modelId="{1DA13041-0BA4-48A3-AFC1-CDF8728D6DED}" type="presParOf" srcId="{542FA184-1606-4A66-8D1D-AE4AACA681C1}" destId="{8BA913B4-6631-4346-B047-9CC68497B6EC}" srcOrd="0" destOrd="0" presId="urn:microsoft.com/office/officeart/2005/8/layout/cycle4#1"/>
    <dgm:cxn modelId="{FD4F6E8E-C9DC-47A4-B015-05A7202C9DCE}" type="presParOf" srcId="{542FA184-1606-4A66-8D1D-AE4AACA681C1}" destId="{45BAF717-B733-4168-ACB2-79E8AA09F76E}" srcOrd="1" destOrd="0" presId="urn:microsoft.com/office/officeart/2005/8/layout/cycle4#1"/>
    <dgm:cxn modelId="{788F254B-DBFC-4510-A284-EF74B18EAD20}" type="presParOf" srcId="{D14E7B21-53F9-494A-83FF-4D49FDC4F1AD}" destId="{DB9FE006-C4BA-4867-8B77-7BA7E7AD4B19}" srcOrd="2" destOrd="0" presId="urn:microsoft.com/office/officeart/2005/8/layout/cycle4#1"/>
    <dgm:cxn modelId="{5A0055A6-729A-458F-8772-125C0B9E9FAE}" type="presParOf" srcId="{DB9FE006-C4BA-4867-8B77-7BA7E7AD4B19}" destId="{29EB6BBB-4122-4011-982B-08E832B2ED10}" srcOrd="0" destOrd="0" presId="urn:microsoft.com/office/officeart/2005/8/layout/cycle4#1"/>
    <dgm:cxn modelId="{61066F42-4698-47DA-A781-0740BD06A7E0}" type="presParOf" srcId="{DB9FE006-C4BA-4867-8B77-7BA7E7AD4B19}" destId="{2759B644-137F-4C23-AD7A-42E06B7945A8}" srcOrd="1" destOrd="0" presId="urn:microsoft.com/office/officeart/2005/8/layout/cycle4#1"/>
    <dgm:cxn modelId="{0082209D-08EC-469C-9B16-9B138C523797}" type="presParOf" srcId="{D14E7B21-53F9-494A-83FF-4D49FDC4F1AD}" destId="{2346364F-34E8-4702-B548-F0A880EA7BF7}" srcOrd="3" destOrd="0" presId="urn:microsoft.com/office/officeart/2005/8/layout/cycle4#1"/>
    <dgm:cxn modelId="{62619B27-550B-4BAE-8DE6-60317A6B80BE}" type="presParOf" srcId="{2346364F-34E8-4702-B548-F0A880EA7BF7}" destId="{BCF92F43-E949-4FD1-97B2-CF3663D459B7}" srcOrd="0" destOrd="0" presId="urn:microsoft.com/office/officeart/2005/8/layout/cycle4#1"/>
    <dgm:cxn modelId="{187609A6-2389-4817-AB08-6EDB4A6EA458}" type="presParOf" srcId="{2346364F-34E8-4702-B548-F0A880EA7BF7}" destId="{FF0ED6A8-28ED-43DE-8D9C-F9E45CF42E09}" srcOrd="1" destOrd="0" presId="urn:microsoft.com/office/officeart/2005/8/layout/cycle4#1"/>
    <dgm:cxn modelId="{EC71DA45-5D95-4939-B94B-54D2C84D6E76}" type="presParOf" srcId="{D14E7B21-53F9-494A-83FF-4D49FDC4F1AD}" destId="{5F8D61CF-9D72-4EF4-9DAA-DCA9ED8F7F5A}" srcOrd="4" destOrd="0" presId="urn:microsoft.com/office/officeart/2005/8/layout/cycle4#1"/>
    <dgm:cxn modelId="{9585AC1E-D45F-4F7C-9679-0F4AF7545CA0}" type="presParOf" srcId="{CAE20E9D-C5AC-4CA6-A456-1C54FBC661A2}" destId="{129804C7-D12D-45C8-B8F2-073F81305676}" srcOrd="1" destOrd="0" presId="urn:microsoft.com/office/officeart/2005/8/layout/cycle4#1"/>
    <dgm:cxn modelId="{E27629CA-3B22-4BE2-B555-879743D9D00D}" type="presParOf" srcId="{129804C7-D12D-45C8-B8F2-073F81305676}" destId="{CC13E9FF-5FFD-4937-AF3D-5E1E70245C11}" srcOrd="0" destOrd="0" presId="urn:microsoft.com/office/officeart/2005/8/layout/cycle4#1"/>
    <dgm:cxn modelId="{9DBBC476-CA48-4270-95BD-CA3C5DDC658D}" type="presParOf" srcId="{129804C7-D12D-45C8-B8F2-073F81305676}" destId="{465FD31C-A559-47FA-BF57-71EE704AEBD8}" srcOrd="1" destOrd="0" presId="urn:microsoft.com/office/officeart/2005/8/layout/cycle4#1"/>
    <dgm:cxn modelId="{74123631-441A-4EC8-BB28-E1461E89F132}" type="presParOf" srcId="{129804C7-D12D-45C8-B8F2-073F81305676}" destId="{2E301CCD-BCA3-4D0C-B784-F05CF00747C5}" srcOrd="2" destOrd="0" presId="urn:microsoft.com/office/officeart/2005/8/layout/cycle4#1"/>
    <dgm:cxn modelId="{2305F9D2-7637-4285-9238-7F50BA28CCC3}" type="presParOf" srcId="{129804C7-D12D-45C8-B8F2-073F81305676}" destId="{413AB87D-8D5E-4594-AE58-A604B76EED4F}" srcOrd="3" destOrd="0" presId="urn:microsoft.com/office/officeart/2005/8/layout/cycle4#1"/>
    <dgm:cxn modelId="{89AB1DEF-0495-4C3E-A561-54E1FB6D9B5E}" type="presParOf" srcId="{129804C7-D12D-45C8-B8F2-073F81305676}" destId="{87EE6060-5904-447E-99CD-B5087E90F4E2}" srcOrd="4" destOrd="0" presId="urn:microsoft.com/office/officeart/2005/8/layout/cycle4#1"/>
    <dgm:cxn modelId="{7E4CFD3D-058F-4F67-B134-D2D6EFE1CB26}" type="presParOf" srcId="{CAE20E9D-C5AC-4CA6-A456-1C54FBC661A2}" destId="{E6471F80-726E-4138-A1FB-FBFA6EB6742F}" srcOrd="2" destOrd="0" presId="urn:microsoft.com/office/officeart/2005/8/layout/cycle4#1"/>
    <dgm:cxn modelId="{A46F24BC-6625-4A81-933A-860A6770049A}" type="presParOf" srcId="{CAE20E9D-C5AC-4CA6-A456-1C54FBC661A2}" destId="{57B58CE1-A3BC-485E-929A-343409AF32A2}" srcOrd="3" destOrd="0" presId="urn:microsoft.com/office/officeart/2005/8/layout/cycle4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B6BBB-4122-4011-982B-08E832B2ED10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03762"/>
              <a:satOff val="40758"/>
              <a:lumOff val="941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Shonar Bangla" pitchFamily="34" charset="0"/>
              <a:cs typeface="Shonar Bangla" pitchFamily="34" charset="0"/>
            </a:rPr>
            <a:t>মূলধন</a:t>
          </a:r>
          <a:endParaRPr lang="en-US" sz="3200" kern="1200" dirty="0">
            <a:latin typeface="Shonar Bangla" pitchFamily="34" charset="0"/>
            <a:cs typeface="Shonar Bangla" pitchFamily="34" charset="0"/>
          </a:endParaRPr>
        </a:p>
      </dsp:txBody>
      <dsp:txXfrm>
        <a:off x="4312835" y="3117207"/>
        <a:ext cx="1348197" cy="918226"/>
      </dsp:txXfrm>
    </dsp:sp>
    <dsp:sp modelId="{BCF92F43-E949-4FD1-97B2-CF3663D459B7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Shonar Bangla" pitchFamily="34" charset="0"/>
              <a:cs typeface="Shonar Bangla" pitchFamily="34" charset="0"/>
            </a:rPr>
            <a:t>সংগঠন</a:t>
          </a:r>
          <a:endParaRPr lang="en-US" sz="2800" kern="1200" dirty="0">
            <a:latin typeface="Shonar Bangla" pitchFamily="34" charset="0"/>
            <a:cs typeface="Shonar Bangla" pitchFamily="34" charset="0"/>
          </a:endParaRPr>
        </a:p>
      </dsp:txBody>
      <dsp:txXfrm>
        <a:off x="434967" y="3117207"/>
        <a:ext cx="1348197" cy="918226"/>
      </dsp:txXfrm>
    </dsp:sp>
    <dsp:sp modelId="{8BA913B4-6631-4346-B047-9CC68497B6EC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1881"/>
              <a:satOff val="20379"/>
              <a:lumOff val="470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latin typeface="Shonar Bangla" pitchFamily="34" charset="0"/>
              <a:cs typeface="Shonar Bangla" pitchFamily="34" charset="0"/>
            </a:rPr>
            <a:t>শ্রম</a:t>
          </a:r>
          <a:endParaRPr lang="en-US" sz="4000" kern="1200" dirty="0">
            <a:latin typeface="Shonar Bangla" pitchFamily="34" charset="0"/>
            <a:cs typeface="Shonar Bangla" pitchFamily="34" charset="0"/>
          </a:endParaRPr>
        </a:p>
      </dsp:txBody>
      <dsp:txXfrm>
        <a:off x="4312835" y="28567"/>
        <a:ext cx="1348197" cy="918226"/>
      </dsp:txXfrm>
    </dsp:sp>
    <dsp:sp modelId="{D326A982-B63D-4CDD-88FA-2007A7420EC5}">
      <dsp:nvSpPr>
        <dsp:cNvPr id="0" name=""/>
        <dsp:cNvSpPr/>
      </dsp:nvSpPr>
      <dsp:spPr>
        <a:xfrm>
          <a:off x="381003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Shonar Bangla" pitchFamily="34" charset="0"/>
              <a:cs typeface="Shonar Bangla" pitchFamily="34" charset="0"/>
            </a:rPr>
            <a:t>ভূমি</a:t>
          </a:r>
          <a:endParaRPr lang="en-US" sz="3600" kern="1200" dirty="0">
            <a:latin typeface="Shonar Bangla" pitchFamily="34" charset="0"/>
            <a:cs typeface="Shonar Bangla" pitchFamily="34" charset="0"/>
          </a:endParaRPr>
        </a:p>
      </dsp:txBody>
      <dsp:txXfrm>
        <a:off x="409570" y="28567"/>
        <a:ext cx="1348197" cy="918226"/>
      </dsp:txXfrm>
    </dsp:sp>
    <dsp:sp modelId="{CC13E9FF-5FFD-4937-AF3D-5E1E70245C11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১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763056" y="747055"/>
        <a:ext cx="1244304" cy="1244304"/>
      </dsp:txXfrm>
    </dsp:sp>
    <dsp:sp modelId="{465FD31C-A559-47FA-BF57-71EE704AEBD8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5">
                <a:hueOff val="101881"/>
                <a:satOff val="20379"/>
                <a:lumOff val="4706"/>
                <a:alphaOff val="0"/>
              </a:schemeClr>
            </a:gs>
            <a:gs pos="100000">
              <a:schemeClr val="accent5">
                <a:hueOff val="101881"/>
                <a:satOff val="20379"/>
                <a:lumOff val="470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২</a:t>
          </a:r>
          <a:endParaRPr lang="en-US" sz="2400" kern="1200" dirty="0"/>
        </a:p>
      </dsp:txBody>
      <dsp:txXfrm rot="-5400000">
        <a:off x="3088640" y="747055"/>
        <a:ext cx="1244304" cy="1244304"/>
      </dsp:txXfrm>
    </dsp:sp>
    <dsp:sp modelId="{2E301CCD-BCA3-4D0C-B784-F05CF00747C5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5">
                <a:hueOff val="203762"/>
                <a:satOff val="40758"/>
                <a:lumOff val="9412"/>
                <a:alphaOff val="0"/>
              </a:schemeClr>
            </a:gs>
            <a:gs pos="100000">
              <a:schemeClr val="accent5">
                <a:hueOff val="203762"/>
                <a:satOff val="40758"/>
                <a:lumOff val="941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৩</a:t>
          </a:r>
          <a:endParaRPr lang="en-US" sz="2400" kern="1200" dirty="0"/>
        </a:p>
      </dsp:txBody>
      <dsp:txXfrm rot="10800000">
        <a:off x="3088640" y="2072640"/>
        <a:ext cx="1244304" cy="1244304"/>
      </dsp:txXfrm>
    </dsp:sp>
    <dsp:sp modelId="{413AB87D-8D5E-4594-AE58-A604B76EED4F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5">
                <a:hueOff val="305643"/>
                <a:satOff val="61137"/>
                <a:lumOff val="14118"/>
                <a:alphaOff val="0"/>
              </a:schemeClr>
            </a:gs>
            <a:gs pos="100000">
              <a:schemeClr val="accent5">
                <a:hueOff val="305643"/>
                <a:satOff val="61137"/>
                <a:lumOff val="1411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৪</a:t>
          </a:r>
          <a:endParaRPr lang="en-US" sz="2400" kern="1200" dirty="0"/>
        </a:p>
      </dsp:txBody>
      <dsp:txXfrm rot="5400000">
        <a:off x="1763056" y="2072640"/>
        <a:ext cx="1244304" cy="1244304"/>
      </dsp:txXfrm>
    </dsp:sp>
    <dsp:sp modelId="{E6471F80-726E-4138-A1FB-FBFA6EB6742F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58CE1-A3BC-485E-929A-343409AF32A2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5A2D9-1B5E-4786-B100-B23E690F50BA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8FC3-C05A-4B4E-94E4-CBF3863176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5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8FC3-C05A-4B4E-94E4-CBF3863176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44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8FC3-C05A-4B4E-94E4-CBF3863176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65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855"/>
            <a:ext cx="3657600" cy="4100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733800"/>
            <a:ext cx="8854584" cy="2133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24401" y="2708476"/>
            <a:ext cx="3322320" cy="35399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8613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621678044"/>
              </p:ext>
            </p:extLst>
          </p:nvPr>
        </p:nvGraphicFramePr>
        <p:xfrm>
          <a:off x="16002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6019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চিত্র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: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উপকরন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উপকরন</a:t>
            </a:r>
            <a:endParaRPr lang="en-US" sz="36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43871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7400" y="152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ভূমি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343400"/>
            <a:ext cx="162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953000" y="4419600"/>
            <a:ext cx="978408" cy="484632"/>
          </a:xfrm>
          <a:prstGeom prst="leftArrow">
            <a:avLst>
              <a:gd name="adj1" fmla="val 50000"/>
              <a:gd name="adj2" fmla="val 4101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876800" y="1600200"/>
            <a:ext cx="978408" cy="4846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685800"/>
            <a:ext cx="3429000" cy="2526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505200"/>
            <a:ext cx="3462341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0"/>
            <a:ext cx="3505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উপকরন</a:t>
            </a:r>
            <a:endParaRPr lang="en-US" sz="36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47159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049" y="1600200"/>
            <a:ext cx="2884351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67200" y="5791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সংগঠন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791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মূ্লধন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324600" y="47244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2590800" y="4648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00200"/>
            <a:ext cx="3985668" cy="27772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48200" y="0"/>
            <a:ext cx="3505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উপকরন</a:t>
            </a:r>
            <a:endParaRPr lang="en-US" sz="36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598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1"/>
            <a:ext cx="3505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ভূমি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ভূমি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সৃষ্টির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আদি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285750" lvl="0" indent="-285750"/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পৃথিবীর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উপরিভাগই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ভূমি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285750" indent="-285750"/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/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মাটি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উর্বরাশক্তি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আবহাওয়া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বৃষ্টিপাত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জলবায়ু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তাপ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পানি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বাতাস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সূর্যের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আ্লো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খনিজ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সম্পদ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বনজ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সম্পদ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মৎস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ক্ষেত্র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নদী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ভূমির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অন্তর্ভূক্ত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383" y="1371600"/>
            <a:ext cx="380501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19799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00285"/>
            <a:ext cx="66720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ভূমি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প্রকৃতির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দান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ভূমির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যোগান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সীমিত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ব্যয়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নেই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ভূমি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স্থানান্তরযোগ্য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নয়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৫।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আদিম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অক্ষয়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৬।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গুণগতমা্নের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ভিন্নতা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৭।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ক্রমহ্রাসমান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প্রান্তিক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বিধির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কার্যকারিতা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0"/>
            <a:ext cx="3505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ভূমির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endParaRPr lang="en-US" sz="40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200" y="1828800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1"/>
            <a:ext cx="3505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ভুমির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গুরুত্ব</a:t>
            </a:r>
            <a:endParaRPr lang="en-US" sz="40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753612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আদি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উপাদান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কাচামালের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যোগানদাতা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অথনৈতিক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উন্নয়ন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জীবনোপকরণের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আধার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অন্যান্য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উপকরণের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উৎস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0"/>
            <a:ext cx="3505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44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696200" cy="523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বুঝায়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কার্যে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নিয়োজিত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শারীরিক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মানসিক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পরিশ্রম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উপার্জনের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সম্পৃক্ত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শারীরিক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মানসিক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4090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294" y="1752600"/>
            <a:ext cx="398145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81" y="1905000"/>
            <a:ext cx="3685719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687669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শারিরিক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611469"/>
            <a:ext cx="214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মানসিক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0"/>
            <a:ext cx="3505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44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0951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honar Bangla" pitchFamily="34" charset="0"/>
                <a:ea typeface="+mj-ea"/>
                <a:cs typeface="Shonar Bangla" pitchFamily="34" charset="0"/>
              </a:rPr>
              <a:t>শ্রমের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honar Bangla" pitchFamily="34" charset="0"/>
                <a:ea typeface="+mj-ea"/>
                <a:cs typeface="Shonar Bangl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honar Bangla" pitchFamily="34" charset="0"/>
                <a:ea typeface="+mj-ea"/>
                <a:cs typeface="Shonar Bangla" pitchFamily="34" charset="0"/>
              </a:rPr>
              <a:t>গুরুত্ব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honar Bangla" pitchFamily="34" charset="0"/>
                <a:ea typeface="+mj-ea"/>
                <a:cs typeface="Shonar Bangla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honar Bangla" pitchFamily="34" charset="0"/>
              <a:ea typeface="+mj-ea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231642"/>
            <a:ext cx="5486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সম্পদের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সুষ্ঠু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ব্যবহার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সঞ্চয়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সৃষ্টি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জীবনযাত্রার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উন্নয়ন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মূলধন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সৃষ্টি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জাতীয়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বিনিয়োগ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বৃদ্ধি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সম্পদের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সদ্ব্যবহার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ভোগ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বৃদ্ধি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1524000"/>
            <a:ext cx="7467600" cy="46174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সর্বা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পেক্ষা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ধ্বংসশীল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২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দরকষাকষির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ক্ষমতা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খুব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কম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৩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শ্রমিক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অবিচ্ছিন্ন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যোগান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পরিবর্তনশীল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৫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শ্রমকে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সংরক্ষণ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করা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যায়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না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গতিশীল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৭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অ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র্থ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উপার্জনের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উদ্দেশ্য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8200" y="1"/>
            <a:ext cx="3505200" cy="6095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6220" tIns="118110" rIns="236220" bIns="118110" numCol="1" spcCol="1270" anchor="ctr" anchorCtr="0">
            <a:noAutofit/>
          </a:bodyPr>
          <a:lstStyle/>
          <a:p>
            <a:pPr lvl="0" algn="ctr" defTabSz="2755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baseline="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lang="en-US" sz="4000" b="1" kern="1200" baseline="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kern="1200" baseline="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en-US" sz="4000" b="1" kern="1200" baseline="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b="1" kern="1200" baseline="0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743200"/>
            <a:ext cx="3505200" cy="2079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4648200" y="0"/>
            <a:ext cx="350678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: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2362200" y="1981200"/>
            <a:ext cx="4800600" cy="39624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FontTx/>
              <a:buNone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সঞ্জিদা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ইসলাম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FontTx/>
              <a:buNone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, </a:t>
            </a:r>
          </a:p>
          <a:p>
            <a:pPr marL="0" indent="0">
              <a:buFontTx/>
              <a:buNone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ব্যবস্থাপনা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বিপণন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marL="0" indent="0">
              <a:buFontTx/>
              <a:buNone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পাংশা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মহিলা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কলেজ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,</a:t>
            </a:r>
          </a:p>
          <a:p>
            <a:pPr marL="0" indent="0">
              <a:buFontTx/>
              <a:buNone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পাংশা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রাজবাড়ী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xmlns="" val="365487181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299953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endParaRPr lang="en-US" sz="4000" b="1" u="sng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উৎপাদনশীল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/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/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অনুৎপাদনশীল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295400"/>
            <a:ext cx="3071685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3733800"/>
            <a:ext cx="2024743" cy="2699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1"/>
            <a:ext cx="3505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প্রকারভেদ</a:t>
            </a:r>
            <a:endParaRPr lang="en-US" sz="40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772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lang="en-US" sz="3200" b="1" u="sng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গতিশীলতাঃ</a:t>
            </a:r>
            <a:endParaRPr lang="en-US" sz="3200" b="1" u="sng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যখন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শ্রমিক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উন্নততর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সুবিধা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লাভের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আশায়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পেশা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পেশায়,এক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স্থান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স্থানে,এক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প্রতিষ্ঠান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প্রতিষ্ঠানে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অথবা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শাখা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শাখায়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স্থানান্তরিত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তখন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গতিশীলতা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।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9624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200" b="1" u="sng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বিভাগঃ</a:t>
            </a:r>
            <a:endParaRPr lang="en-US" sz="3200" b="1" u="sng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endParaRPr lang="en-US" sz="3200" b="1" u="sng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কার্য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সম্পাদনের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শ্রমিকদের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দক্ষতা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যোগ্যতা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সামর্থ্য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অনুযায়ী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তাদের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বন্টন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দেয়াকে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বিভাগ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8200" y="0"/>
            <a:ext cx="350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3" y="1617436"/>
            <a:ext cx="7371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উপকরন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কয়টি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flipH="1" flipV="1">
            <a:off x="1784931" y="4560332"/>
            <a:ext cx="2536698" cy="15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4570" y="3891731"/>
            <a:ext cx="3697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দেখে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এ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উপাদানের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অন্তর্ভুক্ত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2086" y="3789223"/>
            <a:ext cx="3978070" cy="248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54652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51179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সংগঠনের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শ্রেনীবিভাগ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1"/>
            <a:ext cx="3505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885" y="1371600"/>
            <a:ext cx="5323115" cy="3992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8143"/>
            <a:ext cx="5425439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1219200"/>
            <a:ext cx="3702497" cy="15675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364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 txBox="1">
            <a:spLocks/>
          </p:cNvSpPr>
          <p:nvPr/>
        </p:nvSpPr>
        <p:spPr>
          <a:xfrm>
            <a:off x="4648201" y="0"/>
            <a:ext cx="3505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:</a:t>
            </a: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2104571" y="2608943"/>
            <a:ext cx="5210629" cy="2725057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ব্যবস্থাপনা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বিপণন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পত্র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অধ্যায়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২ :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উপকরন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শ্রেণী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: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একাদশ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0" indent="0">
              <a:buFontTx/>
              <a:buNone/>
              <a:defRPr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93651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2215"/>
          <a:stretch/>
        </p:blipFill>
        <p:spPr>
          <a:xfrm>
            <a:off x="1066800" y="1473131"/>
            <a:ext cx="2895600" cy="3708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346200"/>
            <a:ext cx="2819400" cy="375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387" y="5373469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ফল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সবজি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5334000"/>
            <a:ext cx="31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ডাক্তারের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সেবা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"/>
            <a:ext cx="3505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দেখে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বল</a:t>
            </a:r>
            <a:endParaRPr lang="en-US" sz="40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44090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494298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শিল্প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কারখানা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953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গার্মেন্টস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শ্রমিক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482" y="1828800"/>
            <a:ext cx="3567118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802454"/>
            <a:ext cx="3579888" cy="2769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8200" y="1"/>
            <a:ext cx="3505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দেখে</a:t>
            </a:r>
            <a:r>
              <a:rPr lang="en-US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বল</a:t>
            </a:r>
            <a:endParaRPr lang="en-US" sz="36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75637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648200" y="1"/>
            <a:ext cx="3505200" cy="6095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73297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6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উপকরন</a:t>
            </a:r>
            <a:endParaRPr lang="en-US" sz="66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Factors of production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48228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2453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এ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অধ্যায়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উপকরন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গুলো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বর্ণনা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571500" indent="-571500">
              <a:defRPr/>
            </a:pP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1"/>
            <a:ext cx="3505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7788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H="1" flipV="1">
            <a:off x="762000" y="1376064"/>
            <a:ext cx="769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               </a:t>
            </a:r>
            <a:endParaRPr lang="en-US" sz="6000" b="1" u="sng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বুদ্ধিমত্তা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প্রাকৃতিক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সম্পদে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বিনিময়যোগ্য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বাড়তি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উপযোগ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সৃষ্টি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8200" y="1"/>
            <a:ext cx="3505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উৎপাদন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70941382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0"/>
            <a:ext cx="348450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উপকরণ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19200"/>
            <a:ext cx="80772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কাজে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ব্যবহত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হয়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এমন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কিছুকেই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উপকরণ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বলে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উপকরণসমূহ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৪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78244" y="5410200"/>
          <a:ext cx="5089356" cy="81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1295400" y="3175000"/>
          <a:ext cx="7239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2104</TotalTime>
  <Words>454</Words>
  <Application>Microsoft Office PowerPoint</Application>
  <PresentationFormat>On-screen Show (4:3)</PresentationFormat>
  <Paragraphs>128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আমিরুল ইসলাম  ব্রাদাস ইলেকনবভচক্স</dc:title>
  <dc:creator>User</dc:creator>
  <cp:lastModifiedBy>Astha</cp:lastModifiedBy>
  <cp:revision>295</cp:revision>
  <dcterms:created xsi:type="dcterms:W3CDTF">2006-08-16T00:00:00Z</dcterms:created>
  <dcterms:modified xsi:type="dcterms:W3CDTF">2020-12-27T16:11:49Z</dcterms:modified>
</cp:coreProperties>
</file>