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393" r:id="rId4"/>
    <p:sldId id="350" r:id="rId5"/>
    <p:sldId id="396" r:id="rId6"/>
    <p:sldId id="395" r:id="rId7"/>
    <p:sldId id="394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258" r:id="rId18"/>
    <p:sldId id="410" r:id="rId19"/>
    <p:sldId id="399" r:id="rId20"/>
    <p:sldId id="411" r:id="rId21"/>
    <p:sldId id="412" r:id="rId22"/>
    <p:sldId id="413" r:id="rId23"/>
    <p:sldId id="353" r:id="rId24"/>
    <p:sldId id="414" r:id="rId25"/>
    <p:sldId id="364" r:id="rId26"/>
    <p:sldId id="358" r:id="rId27"/>
    <p:sldId id="359" r:id="rId28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89228" autoAdjust="0"/>
  </p:normalViewPr>
  <p:slideViewPr>
    <p:cSldViewPr snapToGrid="0">
      <p:cViewPr varScale="1">
        <p:scale>
          <a:sx n="51" d="100"/>
          <a:sy n="51" d="100"/>
        </p:scale>
        <p:origin x="54" y="570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3701143"/>
            <a:ext cx="1423252" cy="2668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5" y="2794930"/>
            <a:ext cx="1651768" cy="1582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570832"/>
            <a:ext cx="10364116" cy="798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2545629" y="1724079"/>
            <a:ext cx="5607510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15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1558531" y="1031412"/>
            <a:ext cx="816674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0" y="3325593"/>
            <a:ext cx="7305321" cy="2483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26" y="2748882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46" y="4462239"/>
            <a:ext cx="1310711" cy="19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3623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ভোটার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সম-ভোটাধিকার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71" y="1604892"/>
            <a:ext cx="5294779" cy="29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3623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53" y="1719419"/>
            <a:ext cx="5599491" cy="29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8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3623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62" y="1683968"/>
            <a:ext cx="4963886" cy="2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8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1739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91" y="1690058"/>
            <a:ext cx="4410456" cy="2951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26" y="1705170"/>
            <a:ext cx="4088265" cy="29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0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3623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প্রতিনিধিত্বমূলক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নির্বাচনি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23" y="1693960"/>
            <a:ext cx="2399037" cy="2930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88" y="1724056"/>
            <a:ext cx="5162639" cy="29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3623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87" y="1612166"/>
            <a:ext cx="5950424" cy="30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8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7723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77" y="1729186"/>
            <a:ext cx="4711062" cy="2936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75" y="1801607"/>
            <a:ext cx="3089380" cy="28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60D35A-CE55-4204-A667-77850016D6AD}"/>
              </a:ext>
            </a:extLst>
          </p:cNvPr>
          <p:cNvSpPr txBox="1"/>
          <p:nvPr/>
        </p:nvSpPr>
        <p:spPr>
          <a:xfrm>
            <a:off x="3302000" y="782560"/>
            <a:ext cx="4762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403076C-6AF4-4F32-9796-14FE4AC4FCDC}"/>
              </a:ext>
            </a:extLst>
          </p:cNvPr>
          <p:cNvSpPr txBox="1"/>
          <p:nvPr/>
        </p:nvSpPr>
        <p:spPr>
          <a:xfrm>
            <a:off x="1380566" y="2222578"/>
            <a:ext cx="82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8" y="3586396"/>
            <a:ext cx="4876800" cy="2694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60686"/>
            <a:ext cx="10337800" cy="162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6530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83470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4868" y="2105291"/>
            <a:ext cx="9034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নির্বাচকমন্ডলী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নাগরিকগণ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613" y="4770868"/>
            <a:ext cx="947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</a:t>
            </a:r>
            <a:r>
              <a:rPr lang="en-US" sz="32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02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83470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8096" y="4971245"/>
            <a:ext cx="7142091" cy="7634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9" y="1805894"/>
            <a:ext cx="4794354" cy="27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579298"/>
            <a:ext cx="10406743" cy="57015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77053" y="831382"/>
            <a:ext cx="543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30868" y="1754712"/>
            <a:ext cx="59241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০১720 82 44 33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rhabib0007@gmail.com</a:t>
            </a:r>
            <a:endParaRPr lang="en-US" sz="3200" dirty="0" smtClean="0"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436990" y="729387"/>
            <a:ext cx="3629465" cy="3854546"/>
            <a:chOff x="407963" y="239152"/>
            <a:chExt cx="3629465" cy="3854546"/>
          </a:xfrm>
        </p:grpSpPr>
        <p:sp>
          <p:nvSpPr>
            <p:cNvPr id="32" name="16-Point Star 31"/>
            <p:cNvSpPr/>
            <p:nvPr/>
          </p:nvSpPr>
          <p:spPr>
            <a:xfrm>
              <a:off x="407963" y="239152"/>
              <a:ext cx="3629465" cy="3854546"/>
            </a:xfrm>
            <a:prstGeom prst="star16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01859" y="757345"/>
              <a:ext cx="2827606" cy="284398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83470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8096" y="4724806"/>
            <a:ext cx="7142091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21" y="1893572"/>
            <a:ext cx="3914440" cy="26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4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83470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8096" y="5074276"/>
            <a:ext cx="7142091" cy="6604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নির্বাচনি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প্রচারণা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61" y="1765361"/>
            <a:ext cx="4639618" cy="2787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90" y="1765361"/>
            <a:ext cx="3917437" cy="27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2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83470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8096" y="4724806"/>
            <a:ext cx="7142091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9" y="1732209"/>
            <a:ext cx="2962140" cy="28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1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D71A05-F4FB-4243-BE4A-39FE4F15C229}"/>
              </a:ext>
            </a:extLst>
          </p:cNvPr>
          <p:cNvSpPr txBox="1"/>
          <p:nvPr/>
        </p:nvSpPr>
        <p:spPr>
          <a:xfrm>
            <a:off x="4185123" y="641070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3EF860A-AE48-4753-9655-27C37E434D8B}"/>
              </a:ext>
            </a:extLst>
          </p:cNvPr>
          <p:cNvGrpSpPr/>
          <p:nvPr/>
        </p:nvGrpSpPr>
        <p:grpSpPr>
          <a:xfrm>
            <a:off x="1137376" y="5101978"/>
            <a:ext cx="9732925" cy="805040"/>
            <a:chOff x="2705373" y="4468815"/>
            <a:chExt cx="6053354" cy="8050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2B5CC1A-267A-4C99-9059-C40F092D0F0E}"/>
                </a:ext>
              </a:extLst>
            </p:cNvPr>
            <p:cNvSpPr/>
            <p:nvPr/>
          </p:nvSpPr>
          <p:spPr>
            <a:xfrm>
              <a:off x="2705373" y="4468815"/>
              <a:ext cx="5861911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86B9E32-072C-4898-841B-8511AFCD73D5}"/>
                </a:ext>
              </a:extLst>
            </p:cNvPr>
            <p:cNvSpPr txBox="1"/>
            <p:nvPr/>
          </p:nvSpPr>
          <p:spPr>
            <a:xfrm>
              <a:off x="3105285" y="4504414"/>
              <a:ext cx="5653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সার্বজনীন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ভোটাধিকার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বুঝ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82F76F-FDE5-4F59-8B6A-37AF76BAB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2351315"/>
            <a:ext cx="3396343" cy="183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293D17B-D3DD-4F38-B423-ED244DF0B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950">
            <a:off x="2313832" y="2616178"/>
            <a:ext cx="1600877" cy="1533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64E8BD1-A410-47AE-A730-939FF0DDB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76" y="1279390"/>
            <a:ext cx="1584794" cy="151823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3222171" y="1628512"/>
            <a:ext cx="4760687" cy="301606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" y="598943"/>
            <a:ext cx="1537510" cy="15721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6530" y="638102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3692" y="863735"/>
            <a:ext cx="6302613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423" y="1901371"/>
            <a:ext cx="9799063" cy="38333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প্রতিনিধিত্বমূলক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নাগরিকগণ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বাছাইয়ের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প্রতিনিধিগণ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প্রতিনিধিত্বমূলক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প্রতিনিধিত্বমূলক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সফলতার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পূর্বশর্তই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প্রতিনিধিত্বমূলক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অপ্রিসীম</a:t>
            </a:r>
            <a:r>
              <a:rPr lang="en-US" sz="3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4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665256" y="2239316"/>
            <a:ext cx="10002743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 হলো সিদ্ধান্ত গ্রহণের এমন একটি আনুষ্ঠানিক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যার মাধ্যমে জনগণ প্রশাসনিক কাজের জন্য একজন প্রতিনিধিকে বেছে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2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১৯৭৩। </a:t>
            </a:r>
            <a:endParaRPr lang="bn-IN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তত্ত্বাবধায়ক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উপদেষ্টা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সাবেক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বিচারপতি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685733" y="622852"/>
            <a:ext cx="7683554" cy="1412496"/>
            <a:chOff x="1303595" y="110358"/>
            <a:chExt cx="8261130" cy="1994344"/>
          </a:xfrm>
        </p:grpSpPr>
        <p:sp>
          <p:nvSpPr>
            <p:cNvPr id="52" name="12-Point Star 51"/>
            <p:cNvSpPr/>
            <p:nvPr/>
          </p:nvSpPr>
          <p:spPr>
            <a:xfrm>
              <a:off x="3184635" y="110358"/>
              <a:ext cx="4761186" cy="1994344"/>
            </a:xfrm>
            <a:prstGeom prst="star12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03595" y="420487"/>
              <a:ext cx="8261130" cy="12551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মূল্যায়ন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3713215" y="530774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00" y="1548290"/>
            <a:ext cx="4221843" cy="2602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5558" y="3915776"/>
            <a:ext cx="77152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সুপারিশ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5" y="584429"/>
            <a:ext cx="1537510" cy="1572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623588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7527DB-A0CB-4C05-8880-419C5E897130}"/>
              </a:ext>
            </a:extLst>
          </p:cNvPr>
          <p:cNvSpPr txBox="1"/>
          <p:nvPr/>
        </p:nvSpPr>
        <p:spPr>
          <a:xfrm>
            <a:off x="3014540" y="2848803"/>
            <a:ext cx="517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70" y="943429"/>
            <a:ext cx="2420287" cy="547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9" y="1074058"/>
            <a:ext cx="1984982" cy="5313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9" y="5588565"/>
            <a:ext cx="10276192" cy="7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579298"/>
            <a:ext cx="10406743" cy="5701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9910" y="1503113"/>
            <a:ext cx="6006006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71" y="886895"/>
            <a:ext cx="2336798" cy="33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0" y="5697886"/>
            <a:ext cx="10345059" cy="59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4"/>
            <a:ext cx="1175146" cy="120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3795" y="643184"/>
            <a:ext cx="1086297" cy="1110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91" y="1771136"/>
            <a:ext cx="7064593" cy="3956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5143" y="655417"/>
            <a:ext cx="6560457" cy="7814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চলো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একটা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দেখি</a:t>
            </a:r>
            <a:r>
              <a:rPr lang="en-US" sz="4000" dirty="0" smtClean="0"/>
              <a:t>----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014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0" y="5697886"/>
            <a:ext cx="10345059" cy="59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4"/>
            <a:ext cx="1175146" cy="120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3795" y="643184"/>
            <a:ext cx="1086297" cy="1110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50" y="1521405"/>
            <a:ext cx="3863909" cy="359406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86569" y="709204"/>
            <a:ext cx="7609680" cy="7783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2914" y="4936180"/>
            <a:ext cx="9274629" cy="836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0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326174" y="4150616"/>
            <a:ext cx="8066333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031918" y="1529078"/>
            <a:ext cx="8360590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as-IN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428565" y="1651854"/>
            <a:ext cx="4053069" cy="3629931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767305" y="1535554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624506" y="2912873"/>
            <a:ext cx="7999952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081719" y="29027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1895993" y="41532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4235078" y="434815"/>
            <a:ext cx="3543319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6188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88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-24851" y="1254814"/>
            <a:ext cx="347870" cy="4348369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-118029" y="3199158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260888" y="62946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5281784"/>
            <a:ext cx="10247086" cy="10243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14152"/>
            <a:ext cx="873661" cy="893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6882" y="587522"/>
            <a:ext cx="873662" cy="8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8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80565" y="1692323"/>
            <a:ext cx="8534400" cy="402057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‘১১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মূলনীতিতে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4222" y="650269"/>
            <a:ext cx="4994629" cy="83251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0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3623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23" y="1769447"/>
            <a:ext cx="4234069" cy="2807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19" y="1769447"/>
            <a:ext cx="3048552" cy="30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9787" y="655416"/>
            <a:ext cx="5950424" cy="8325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3623" y="4858337"/>
            <a:ext cx="7942997" cy="1009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41" y="1710840"/>
            <a:ext cx="4398870" cy="29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3271</TotalTime>
  <Words>364</Words>
  <Application>Microsoft Office PowerPoint</Application>
  <PresentationFormat>Custom</PresentationFormat>
  <Paragraphs>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364</cp:revision>
  <dcterms:created xsi:type="dcterms:W3CDTF">2020-11-12T06:07:31Z</dcterms:created>
  <dcterms:modified xsi:type="dcterms:W3CDTF">2020-12-27T17:13:45Z</dcterms:modified>
</cp:coreProperties>
</file>