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6" r:id="rId3"/>
    <p:sldId id="258" r:id="rId4"/>
    <p:sldId id="259" r:id="rId5"/>
    <p:sldId id="260" r:id="rId6"/>
    <p:sldId id="257" r:id="rId7"/>
    <p:sldId id="284" r:id="rId8"/>
    <p:sldId id="283" r:id="rId9"/>
    <p:sldId id="266" r:id="rId10"/>
    <p:sldId id="269" r:id="rId11"/>
    <p:sldId id="289" r:id="rId12"/>
    <p:sldId id="290" r:id="rId13"/>
    <p:sldId id="292" r:id="rId14"/>
    <p:sldId id="291" r:id="rId15"/>
    <p:sldId id="293" r:id="rId16"/>
    <p:sldId id="294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2DC19F-CFBD-462F-9B66-4BD70B9D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" y="1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EBB8EB-AA45-4BDB-BBEB-53576EA94B59}"/>
              </a:ext>
            </a:extLst>
          </p:cNvPr>
          <p:cNvSpPr txBox="1"/>
          <p:nvPr/>
        </p:nvSpPr>
        <p:spPr>
          <a:xfrm>
            <a:off x="755374" y="379087"/>
            <a:ext cx="10483925" cy="346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991A72-F7B6-4F78-84D6-41FEAAA61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1407595"/>
            <a:ext cx="10654747" cy="48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31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59924-8CB0-4E77-9B9E-3C325489E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" y="0"/>
            <a:ext cx="121257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F7F15-8EBD-4FAE-9FE4-F6235E43324C}"/>
              </a:ext>
            </a:extLst>
          </p:cNvPr>
          <p:cNvSpPr txBox="1"/>
          <p:nvPr/>
        </p:nvSpPr>
        <p:spPr>
          <a:xfrm>
            <a:off x="3928121" y="404542"/>
            <a:ext cx="5020786" cy="9201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lang="af-ZA" sz="6600" b="1" dirty="0">
                <a:solidFill>
                  <a:srgbClr val="FF0000"/>
                </a:solidFill>
                <a:latin typeface="NikoshBAN"/>
              </a:rPr>
              <a:t>একক কাজ</a:t>
            </a:r>
            <a:endParaRPr lang="af-ZA" sz="6600" b="1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391745" y="3425686"/>
            <a:ext cx="1098814" cy="19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BA24D-E7FE-4D31-8DA8-E7154625B867}"/>
              </a:ext>
            </a:extLst>
          </p:cNvPr>
          <p:cNvSpPr txBox="1"/>
          <p:nvPr/>
        </p:nvSpPr>
        <p:spPr>
          <a:xfrm>
            <a:off x="1908313" y="2743200"/>
            <a:ext cx="7040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86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648D0A8-E08D-4FB3-BD3C-3AB8BC317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D3EDC-0E5D-4E00-9172-F61B919A2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5" y="1880198"/>
            <a:ext cx="2870944" cy="249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DA4E7-CB38-4C49-AC54-449D59861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25" y="1845744"/>
            <a:ext cx="2870944" cy="2534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889CB-E398-426D-8AD5-5C498B099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62" y="1880198"/>
            <a:ext cx="2451122" cy="2451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119F6-BE27-4944-BC20-A3C187FF3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20" y="1996295"/>
            <a:ext cx="2267405" cy="2267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529D5A-0326-410D-8AC8-930F1D3F6B2E}"/>
              </a:ext>
            </a:extLst>
          </p:cNvPr>
          <p:cNvSpPr txBox="1"/>
          <p:nvPr/>
        </p:nvSpPr>
        <p:spPr>
          <a:xfrm>
            <a:off x="689114" y="4827593"/>
            <a:ext cx="159945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01E38-BEF8-40BE-915F-1D104251934E}"/>
              </a:ext>
            </a:extLst>
          </p:cNvPr>
          <p:cNvSpPr txBox="1"/>
          <p:nvPr/>
        </p:nvSpPr>
        <p:spPr>
          <a:xfrm>
            <a:off x="3634219" y="4827593"/>
            <a:ext cx="204580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4F9C-DD0E-44A5-97C1-5F1358A008E1}"/>
              </a:ext>
            </a:extLst>
          </p:cNvPr>
          <p:cNvSpPr txBox="1"/>
          <p:nvPr/>
        </p:nvSpPr>
        <p:spPr>
          <a:xfrm>
            <a:off x="6853511" y="4733154"/>
            <a:ext cx="159945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B1DE9-FB25-41D2-9BA6-8C0BDECA2ED9}"/>
              </a:ext>
            </a:extLst>
          </p:cNvPr>
          <p:cNvSpPr txBox="1"/>
          <p:nvPr/>
        </p:nvSpPr>
        <p:spPr>
          <a:xfrm>
            <a:off x="9612872" y="4733154"/>
            <a:ext cx="199639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0BE94-A294-4438-8747-6F0BD5DF371E}"/>
              </a:ext>
            </a:extLst>
          </p:cNvPr>
          <p:cNvSpPr txBox="1"/>
          <p:nvPr/>
        </p:nvSpPr>
        <p:spPr>
          <a:xfrm>
            <a:off x="2564295" y="569748"/>
            <a:ext cx="7063409" cy="11387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Secondary Memory                         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endPara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84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54C060-829A-4E9A-928A-95B47DB5C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2735C-78B3-447D-8EC3-3C2C28B27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92" y="1527312"/>
            <a:ext cx="3892825" cy="378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A3753-9B16-4DEA-B55C-A86F54CBB372}"/>
              </a:ext>
            </a:extLst>
          </p:cNvPr>
          <p:cNvSpPr txBox="1"/>
          <p:nvPr/>
        </p:nvSpPr>
        <p:spPr>
          <a:xfrm>
            <a:off x="7752522" y="606088"/>
            <a:ext cx="2782957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bn-BD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41E41-26AE-4D79-A94D-BBC89783C979}"/>
              </a:ext>
            </a:extLst>
          </p:cNvPr>
          <p:cNvSpPr txBox="1"/>
          <p:nvPr/>
        </p:nvSpPr>
        <p:spPr>
          <a:xfrm>
            <a:off x="1348409" y="606088"/>
            <a:ext cx="644718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Secondary Memory</a:t>
            </a:r>
            <a:endPara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23216-047E-4F5A-B7DC-5C9247C2A572}"/>
              </a:ext>
            </a:extLst>
          </p:cNvPr>
          <p:cNvSpPr txBox="1"/>
          <p:nvPr/>
        </p:nvSpPr>
        <p:spPr>
          <a:xfrm>
            <a:off x="765312" y="1497692"/>
            <a:ext cx="688119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 হলো ডাটা সংরক্ষণের যন্ত্র যা তথ্য জমা এবং পরবর্তী সময়ে পড়ার জন্য ব্যবহৃত হয়।হার্ড ডিস্ক ড্রাইভ কম্পিউটার বন্ধ করার পরও ডাটা সংরক্ষন করে রাখে।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সর্ব প্রথম ১৯৫৬</a:t>
            </a:r>
            <a:r>
              <a:rPr lang="en-US" sz="2200" b="1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 হার্ড ডিস্ক উদ্ভাবন করে এবং ১৯৬০ দশকে সাধারন কম্পিউটারের দ্বিতীয় সংরক্ষন মাধ্যম হিসেবে কম্পিউটারগুলোতে ব্যবহৃত হতে থাকে।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প্রতিনিয়ত এটির উন্নয়নের ফলে আজকের দিনের সার্ভার থেকে শুরু করে ব্যক্তিগত কম্পিউটারে এর ব্যবহার লক্ষনীয়। 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কম্পিউটারে তথ্য সংরক্ষণের স্থায়ী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হার্ড ড্রাইভের প্রাথমিক বৈশিষ্ট্য হল এর ধারণক্ষমতা ও কার্যকারিতা। 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58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17D63-BDEC-46E4-B512-48431F3CC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729ECF-B727-42AF-9F57-903635ABBF52}"/>
              </a:ext>
            </a:extLst>
          </p:cNvPr>
          <p:cNvSpPr txBox="1"/>
          <p:nvPr/>
        </p:nvSpPr>
        <p:spPr>
          <a:xfrm>
            <a:off x="7535331" y="579390"/>
            <a:ext cx="235079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5533B-3A45-4913-9BCF-91179398B729}"/>
              </a:ext>
            </a:extLst>
          </p:cNvPr>
          <p:cNvSpPr txBox="1"/>
          <p:nvPr/>
        </p:nvSpPr>
        <p:spPr>
          <a:xfrm>
            <a:off x="1133061" y="579390"/>
            <a:ext cx="644718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Secondary Memory</a:t>
            </a:r>
            <a:endPara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13E48-D393-4920-B56C-B5ACA06A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72" y="791350"/>
            <a:ext cx="3238500" cy="323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F170A-5351-43C0-AB2E-CB51CA294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08" y="4410545"/>
            <a:ext cx="2783150" cy="1391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F4A066-7C53-43BB-9D16-DC6F5F691904}"/>
              </a:ext>
            </a:extLst>
          </p:cNvPr>
          <p:cNvSpPr txBox="1"/>
          <p:nvPr/>
        </p:nvSpPr>
        <p:spPr>
          <a:xfrm>
            <a:off x="1439331" y="159643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as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কম্প্যাক্ট ডিস্ক (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CD) </a:t>
            </a:r>
            <a:r>
              <a:rPr lang="as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 ডিজিটাল ভার্সেটাইল ডিস্ক (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DVD) </a:t>
            </a:r>
            <a:r>
              <a:rPr lang="as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মোটামুটি সবাই ব্যবহার করেছি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একপিঠ স্বচ্ছ এবং অপরপিঠে একটি পাতলা ধাতব স্তর যুক্ত থাকে।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 স্তরটি সাধারণত অ্যালুমিনিয়াম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তৈরি করা হয়।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বা ডিভিভিতে তথ্য সংরক্ষণ বা তথ্য পড়ার জন্য লেজাররূপী আলো ব্যবহার করা হয়। তাই এগুলোকে অপটিক্যাল ডিস্ক বলা হয়।</a:t>
            </a:r>
          </a:p>
        </p:txBody>
      </p:sp>
    </p:spTree>
    <p:extLst>
      <p:ext uri="{BB962C8B-B14F-4D97-AF65-F5344CB8AC3E}">
        <p14:creationId xmlns:p14="http://schemas.microsoft.com/office/powerpoint/2010/main" val="1136865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61203-F1C1-4DFF-9493-305EB0FA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01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3A111-D23B-4D93-8884-5001E701CFA4}"/>
              </a:ext>
            </a:extLst>
          </p:cNvPr>
          <p:cNvSpPr txBox="1"/>
          <p:nvPr/>
        </p:nvSpPr>
        <p:spPr>
          <a:xfrm>
            <a:off x="7830191" y="574916"/>
            <a:ext cx="235079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BCA15-BE51-45FA-8468-4D79681BEF4A}"/>
              </a:ext>
            </a:extLst>
          </p:cNvPr>
          <p:cNvSpPr txBox="1"/>
          <p:nvPr/>
        </p:nvSpPr>
        <p:spPr>
          <a:xfrm>
            <a:off x="1383008" y="544139"/>
            <a:ext cx="644718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Secondary Memory</a:t>
            </a:r>
            <a:endPara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7759F-1232-4B7A-AF4E-637009327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4" y="1596531"/>
            <a:ext cx="2215276" cy="3246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70460-985A-4264-8CE1-786B36360E00}"/>
              </a:ext>
            </a:extLst>
          </p:cNvPr>
          <p:cNvSpPr txBox="1"/>
          <p:nvPr/>
        </p:nvSpPr>
        <p:spPr>
          <a:xfrm>
            <a:off x="1088148" y="1658086"/>
            <a:ext cx="80838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as-IN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 ডাটা বহন করার জন্য পেন ড্রাইভের কোন বিকল্প নাই। এটি অবশ্য ফ্লাশ ড্রাইভ নামেও সকলের কাছে পরিচিত।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 ধারন ক্ষমতার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as-IN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 হয়েছে আকর্ষনীয় স্টাইল, যা আভিজাত্য বৃদ্ধি করেছে অনেকখানি।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ইউএসবি ফ্লাশ ড্রাইভ সাধারণত সিস্টেম থেকে বিচ্ছিন্নকরণযোগ্য এবং এতে পুনরায় ডাটা লিখা যায়।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বাহ্যিকভাবে ছোট। অধিকাংশ ইউ এস বি ফ্লাশ ড্রাইভ ওজনে ৩০ গ্রাম এর চেয়ে কম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ইউ এস বি ফ্লাশ ড্রাইভ ১০ বছর পর্যন্ত ডাটা ধরে রাখতে পারে।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 fontAlgn="base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২০০0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মেগাবাইট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পারতো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জিবি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37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1288E-FFD9-4CDE-9999-7DF6D400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" y="0"/>
            <a:ext cx="1224994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C4F292-1B7F-4C78-BD9B-6BBEABBF41EB}"/>
              </a:ext>
            </a:extLst>
          </p:cNvPr>
          <p:cNvSpPr txBox="1"/>
          <p:nvPr/>
        </p:nvSpPr>
        <p:spPr>
          <a:xfrm>
            <a:off x="7535330" y="190196"/>
            <a:ext cx="235079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94040-1CDF-43A3-BF7A-9BCF74900855}"/>
              </a:ext>
            </a:extLst>
          </p:cNvPr>
          <p:cNvSpPr txBox="1"/>
          <p:nvPr/>
        </p:nvSpPr>
        <p:spPr>
          <a:xfrm>
            <a:off x="1088148" y="190196"/>
            <a:ext cx="644718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Secondary Memory</a:t>
            </a:r>
            <a:endPara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AC390-5819-4171-A7B2-DA71C825D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21" y="3148248"/>
            <a:ext cx="3302000" cy="330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C1889-4659-4D7A-8341-F9CC80695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21" y="1427916"/>
            <a:ext cx="3302000" cy="1720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6F94A4-0A92-40C7-A092-613801FE7F53}"/>
              </a:ext>
            </a:extLst>
          </p:cNvPr>
          <p:cNvSpPr txBox="1"/>
          <p:nvPr/>
        </p:nvSpPr>
        <p:spPr>
          <a:xfrm>
            <a:off x="912192" y="1149833"/>
            <a:ext cx="72036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মেমোরি কার্ড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হলো একটি ইলেকট্রনিক তথ্যভাণ্ডার ডিভাইস যা ডিজিটাল তথ্য সংরক্ষণের জন্য ব্যবহৃত হয়।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এটি সাধারণত পোর্টেবল ইলেকট্রনিক ডিভাইস যেমন ডিজিটাল ক্যামেরা, মোবাইল ফোন, ল্যাপটপ, কম্পিউটার, ট্যাবলেট, পোর্টেবল মিডিয়া প্লেয়ার, ভিডিও গেম কনসোল, ইলেকট্রনিক কীবোর্ড এবং ডিজিটাল পিয়ানোতে ব্যবহৃত হয়।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মেমোরি কার্ড হলো সংরক্ষিত ন্যানোটেকনোলজি।অতঃপর ডাটা সংরক্ষণের নতুন সংযোজন যা কম্পিউটার থেকে ছোটবড় যেকোনো ডিভাইসের ব্যবহার করা হয়ে থাকে। </a:t>
            </a:r>
          </a:p>
        </p:txBody>
      </p:sp>
    </p:spTree>
    <p:extLst>
      <p:ext uri="{BB962C8B-B14F-4D97-AF65-F5344CB8AC3E}">
        <p14:creationId xmlns:p14="http://schemas.microsoft.com/office/powerpoint/2010/main" val="264137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30332E-81D0-4BBD-B769-BFA5281AE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7EE63-B94B-4E19-BAA2-1A3D3514F4E5}"/>
              </a:ext>
            </a:extLst>
          </p:cNvPr>
          <p:cNvSpPr txBox="1"/>
          <p:nvPr/>
        </p:nvSpPr>
        <p:spPr>
          <a:xfrm>
            <a:off x="901148" y="2017451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ফ্লপি ড্রাইভ 3.5 "ড্রাইভ, 5.25" ড্রাইভ, আকারের 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ফ্লপি ডিস্ক প্রাথমিকভাবে কম্পিউটার এবং ব্যাক আপ ফাইলের মধ্যে তথ্য স্থানান্তর করার প্রাথমিক পদ্ধতি 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ফ্লপি ডিস্ক ড্রাইভ এখন পুরোপুরি অপ্রচলিত।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18459-2AA0-40E6-823B-C048E8453F4A}"/>
              </a:ext>
            </a:extLst>
          </p:cNvPr>
          <p:cNvSpPr txBox="1"/>
          <p:nvPr/>
        </p:nvSpPr>
        <p:spPr>
          <a:xfrm>
            <a:off x="7575086" y="627517"/>
            <a:ext cx="235079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ফ্লপি ড্রাইভ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D3233-E7BB-40F4-BCA3-BCA6B193770A}"/>
              </a:ext>
            </a:extLst>
          </p:cNvPr>
          <p:cNvSpPr txBox="1"/>
          <p:nvPr/>
        </p:nvSpPr>
        <p:spPr>
          <a:xfrm>
            <a:off x="1127904" y="627517"/>
            <a:ext cx="644718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Secondary Memory</a:t>
            </a:r>
            <a:endPara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9CB97-8B5C-4736-A988-9D677161C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34149"/>
            <a:ext cx="4731026" cy="33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03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F0033-86F5-43FA-90A6-A90D83A1B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8736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27409" y="882532"/>
            <a:ext cx="10628729" cy="1636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ডিজিটের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- 8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16939" y="134119"/>
            <a:ext cx="2762250" cy="8302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t"/>
          <a:lstStyle>
            <a:lvl1pPr lvl="0">
              <a:defRPr/>
            </a:lvl1pPr>
          </a:lstStyle>
          <a:p>
            <a:pPr lvl="0"/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409" y="4096358"/>
            <a:ext cx="10628728" cy="1936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এরপরও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5" name="Picture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44" y="330788"/>
            <a:ext cx="2454694" cy="1636054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886680" y="2635455"/>
            <a:ext cx="10628728" cy="14609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(0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1) 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1588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17837-CA92-47D5-A6B5-968C51AC7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ylinder 26"/>
          <p:cNvSpPr/>
          <p:nvPr/>
        </p:nvSpPr>
        <p:spPr>
          <a:xfrm>
            <a:off x="2733238" y="539548"/>
            <a:ext cx="5483225" cy="1025525"/>
          </a:xfrm>
          <a:prstGeom prst="can">
            <a:avLst>
              <a:gd name="adj" fmla="val 164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27" y="1706053"/>
            <a:ext cx="2703430" cy="1840905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1219200" y="4231494"/>
            <a:ext cx="9978683" cy="1446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59351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C373E-875F-4C52-AF5D-AD476DB34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9243" y="195378"/>
            <a:ext cx="6693144" cy="3943911"/>
          </a:xfrm>
          <a:prstGeom prst="rect">
            <a:avLst/>
          </a:prstGeom>
          <a:noFill/>
        </p:spPr>
        <p:txBody>
          <a:bodyPr wrap="none" anchor="t"/>
          <a:lstStyle>
            <a:lvl1pPr lvl="0">
              <a:defRPr/>
            </a:lvl1pPr>
          </a:lstStyle>
          <a:p>
            <a:pPr lvl="0" algn="ctr"/>
            <a:r>
              <a:rPr sz="1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41289-2C89-44B2-A83C-01CBBA70C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848139"/>
            <a:ext cx="5247861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5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2DC19F-CFBD-462F-9B66-4BD70B9D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ontent Placeholder 10"/>
          <p:cNvSpPr txBox="1">
            <a:spLocks/>
          </p:cNvSpPr>
          <p:nvPr/>
        </p:nvSpPr>
        <p:spPr>
          <a:xfrm>
            <a:off x="1363701" y="1924463"/>
            <a:ext cx="3227882" cy="399764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800599" y="1837951"/>
            <a:ext cx="3534993" cy="396895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7616" y="3665930"/>
            <a:ext cx="317396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ফারজানা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endParaRPr lang="en-US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সিনিয়র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ওয়ালিউল্লাহ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ইনস্টিউট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1565" y="613039"/>
            <a:ext cx="8216348" cy="10156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54516" y="2470217"/>
            <a:ext cx="3325978" cy="33216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৭ম</a:t>
            </a:r>
          </a:p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11</a:t>
            </a:r>
          </a:p>
        </p:txBody>
      </p:sp>
      <p:pic>
        <p:nvPicPr>
          <p:cNvPr id="50" name="Picture 49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8471589" y="1813960"/>
            <a:ext cx="3057356" cy="40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619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F7FB113-5D53-4F9C-BEAD-2E75BBA19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7F1757-62B6-4CC5-9196-336AFEF0E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5" y="401965"/>
            <a:ext cx="9444251" cy="48123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08184" y="1068387"/>
            <a:ext cx="2237382" cy="2471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10747" y="5400675"/>
            <a:ext cx="9444251" cy="82867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800" b="1" dirty="0" err="1">
                <a:solidFill>
                  <a:srgbClr val="FF0000"/>
                </a:solidFill>
              </a:rPr>
              <a:t>মস্তিষ্কে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FF0000"/>
                </a:solidFill>
              </a:rPr>
              <a:t>আমরা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FF0000"/>
                </a:solidFill>
              </a:rPr>
              <a:t>কী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FF0000"/>
                </a:solidFill>
              </a:rPr>
              <a:t>ধারণ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FF0000"/>
                </a:solidFill>
              </a:rPr>
              <a:t>করি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9565" y="5297317"/>
            <a:ext cx="9592793" cy="9207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5400" b="1" dirty="0">
                <a:solidFill>
                  <a:srgbClr val="0000FF"/>
                </a:solidFill>
                <a:latin typeface="NikoshBAN"/>
              </a:rPr>
              <a:t> </a:t>
            </a:r>
            <a:r>
              <a:rPr sz="5400" b="1" dirty="0" err="1">
                <a:solidFill>
                  <a:srgbClr val="FF0000"/>
                </a:solidFill>
              </a:rPr>
              <a:t>স্মৃতি</a:t>
            </a:r>
            <a:r>
              <a:rPr sz="5400" b="1" dirty="0">
                <a:solidFill>
                  <a:srgbClr val="FF0000"/>
                </a:solidFill>
                <a:latin typeface="NikoshBAN"/>
              </a:rPr>
              <a:t>, </a:t>
            </a:r>
            <a:r>
              <a:rPr sz="5400" b="1" dirty="0" err="1">
                <a:solidFill>
                  <a:srgbClr val="FF0000"/>
                </a:solidFill>
              </a:rPr>
              <a:t>তথ্য</a:t>
            </a:r>
            <a:r>
              <a:rPr sz="5400" b="1" dirty="0">
                <a:solidFill>
                  <a:srgbClr val="FF0000"/>
                </a:solidFill>
                <a:latin typeface="NikoshBAN"/>
              </a:rPr>
              <a:t>, </a:t>
            </a:r>
            <a:r>
              <a:rPr sz="5400" b="1" dirty="0" err="1">
                <a:solidFill>
                  <a:srgbClr val="FF0000"/>
                </a:solidFill>
              </a:rPr>
              <a:t>কৌশল</a:t>
            </a:r>
            <a:r>
              <a:rPr sz="54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5400" b="1" dirty="0" err="1">
                <a:solidFill>
                  <a:srgbClr val="FF0000"/>
                </a:solidFill>
              </a:rPr>
              <a:t>ইত্যাদি</a:t>
            </a:r>
            <a:endParaRPr sz="5400" b="1" dirty="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65" y="562910"/>
            <a:ext cx="2111865" cy="1284016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689112" y="5112402"/>
            <a:ext cx="11820940" cy="768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000" b="1" dirty="0">
                <a:solidFill>
                  <a:srgbClr val="FF0000"/>
                </a:solidFill>
              </a:rPr>
              <a:t>এ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বৈশিষ্ট্যগুলো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সিস্টেম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ইউনিটের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কোন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ডিভাইসের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হতে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পারে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?</a:t>
            </a:r>
          </a:p>
        </p:txBody>
      </p:sp>
      <p:sp>
        <p:nvSpPr>
          <p:cNvPr id="44" name="Oval 43"/>
          <p:cNvSpPr/>
          <p:nvPr/>
        </p:nvSpPr>
        <p:spPr>
          <a:xfrm>
            <a:off x="9255009" y="337985"/>
            <a:ext cx="2398349" cy="221325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1261269" y="4124124"/>
            <a:ext cx="9444251" cy="82867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</a:t>
            </a:r>
            <a:r>
              <a:rPr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রি</a:t>
            </a:r>
            <a:r>
              <a:rPr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স্টোরেজ</a:t>
            </a:r>
            <a:r>
              <a:rPr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ডিভাইসের</a:t>
            </a:r>
            <a:endParaRPr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997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6C7172EE-7A1B-4601-BB24-92D4DA182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03374" y="495299"/>
            <a:ext cx="3820775" cy="689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7612" y="1285500"/>
            <a:ext cx="8229600" cy="1104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মোরি</a:t>
            </a:r>
            <a:r>
              <a:rPr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8C1648-AEB0-47E7-B48C-8099E186E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80" y="1422516"/>
            <a:ext cx="1109208" cy="8308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09ED01-6406-477A-B218-49B4A8ADE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87" y="2531018"/>
            <a:ext cx="3883149" cy="29574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93BA653-D4E6-4DFA-9611-90D3568DF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23" y="2615049"/>
            <a:ext cx="3432261" cy="29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9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2B526FE-ABE9-40FC-A69D-4A53152E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73445" y="397566"/>
            <a:ext cx="36576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9113" y="1166191"/>
            <a:ext cx="10694504" cy="430695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lvl="0"/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মেমোরির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ফ্ল্যাশ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বর্নণা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3821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2ED1E5-AA2B-404A-907C-558FDE5A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F4688-05D2-484F-98DE-17964BCB7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09" y="753073"/>
            <a:ext cx="8057321" cy="5469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FBA05-DE13-4D50-B9B9-A5EEA6B75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38" y="1624033"/>
            <a:ext cx="1291490" cy="967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94B97-776C-4C48-B49B-623BF9E37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69" y="1114839"/>
            <a:ext cx="882370" cy="660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73A9E-12D1-4F95-B9BF-BDD96970B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69" y="2075252"/>
            <a:ext cx="689113" cy="516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2567B8-6BEE-438D-8BC6-32642BA5C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8" y="3190260"/>
            <a:ext cx="795131" cy="595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3B7FC-28E0-40AE-B65A-2AEBB818B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3" y="753073"/>
            <a:ext cx="2672505" cy="5469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FC1A20-8E5B-4D46-92C6-525EEDA116CC}"/>
              </a:ext>
            </a:extLst>
          </p:cNvPr>
          <p:cNvSpPr txBox="1"/>
          <p:nvPr/>
        </p:nvSpPr>
        <p:spPr>
          <a:xfrm>
            <a:off x="2022143" y="388633"/>
            <a:ext cx="7540625" cy="1479923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36EA2-F993-4E50-ADA8-2FCD2ADFB2DD}"/>
              </a:ext>
            </a:extLst>
          </p:cNvPr>
          <p:cNvSpPr txBox="1"/>
          <p:nvPr/>
        </p:nvSpPr>
        <p:spPr>
          <a:xfrm>
            <a:off x="2895018" y="3385446"/>
            <a:ext cx="6913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তথ্য বা উপাত্ত সেভ করে রাখার ডিভাইসকে স্টোরেজ ডিভাইস বলে। </a:t>
            </a:r>
          </a:p>
        </p:txBody>
      </p:sp>
    </p:spTree>
    <p:extLst>
      <p:ext uri="{BB962C8B-B14F-4D97-AF65-F5344CB8AC3E}">
        <p14:creationId xmlns:p14="http://schemas.microsoft.com/office/powerpoint/2010/main" val="1512288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18392-7689-4018-921C-854FFF379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" y="0"/>
            <a:ext cx="122067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AE92D3-E862-4EE3-BF3A-86B8000D4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6" y="790885"/>
            <a:ext cx="10416209" cy="5062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7A9A6-6830-434F-BF5A-1BA7A0B9C0F3}"/>
              </a:ext>
            </a:extLst>
          </p:cNvPr>
          <p:cNvSpPr txBox="1"/>
          <p:nvPr/>
        </p:nvSpPr>
        <p:spPr>
          <a:xfrm>
            <a:off x="2114908" y="261420"/>
            <a:ext cx="7540625" cy="101441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825704-59E9-47DB-8B55-272DFBB9CF25}"/>
              </a:ext>
            </a:extLst>
          </p:cNvPr>
          <p:cNvSpPr/>
          <p:nvPr/>
        </p:nvSpPr>
        <p:spPr>
          <a:xfrm>
            <a:off x="1435714" y="3662103"/>
            <a:ext cx="1820862" cy="7156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964A4F-5B80-47E6-B175-2D726E7B33DD}"/>
              </a:ext>
            </a:extLst>
          </p:cNvPr>
          <p:cNvSpPr/>
          <p:nvPr/>
        </p:nvSpPr>
        <p:spPr>
          <a:xfrm>
            <a:off x="4465984" y="3322051"/>
            <a:ext cx="2915478" cy="211134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1C6A7-0F52-43CC-BAC2-AE19049D28C3}"/>
              </a:ext>
            </a:extLst>
          </p:cNvPr>
          <p:cNvSpPr/>
          <p:nvPr/>
        </p:nvSpPr>
        <p:spPr>
          <a:xfrm>
            <a:off x="4321683" y="1275832"/>
            <a:ext cx="3458817" cy="1014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4AED4E-3422-4CDA-B39B-A8DD9330CE9B}"/>
              </a:ext>
            </a:extLst>
          </p:cNvPr>
          <p:cNvSpPr/>
          <p:nvPr/>
        </p:nvSpPr>
        <p:spPr>
          <a:xfrm>
            <a:off x="8745102" y="3775160"/>
            <a:ext cx="1820862" cy="7156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018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D755C-F38F-44DB-97D2-7E26B91FD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7" y="877957"/>
            <a:ext cx="11202226" cy="5632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1EFF6-CE10-44C3-A063-2CDE4D9F4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7" y="877957"/>
            <a:ext cx="11202226" cy="56321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7F2961F-2E70-4B7B-82AD-24865B0BBFE9}"/>
              </a:ext>
            </a:extLst>
          </p:cNvPr>
          <p:cNvSpPr/>
          <p:nvPr/>
        </p:nvSpPr>
        <p:spPr>
          <a:xfrm>
            <a:off x="3697651" y="732183"/>
            <a:ext cx="2398349" cy="179255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7E3446-E662-4C07-8893-17B1F331E167}"/>
              </a:ext>
            </a:extLst>
          </p:cNvPr>
          <p:cNvSpPr/>
          <p:nvPr/>
        </p:nvSpPr>
        <p:spPr>
          <a:xfrm>
            <a:off x="1007459" y="3276600"/>
            <a:ext cx="2398349" cy="179255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4D1B69-1EBA-4393-91A9-E1503DA15094}"/>
              </a:ext>
            </a:extLst>
          </p:cNvPr>
          <p:cNvSpPr/>
          <p:nvPr/>
        </p:nvSpPr>
        <p:spPr>
          <a:xfrm>
            <a:off x="6533615" y="3130826"/>
            <a:ext cx="2398349" cy="179255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31005E-2EB5-4CCE-8DC7-4B870C94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5" y="877957"/>
            <a:ext cx="11202226" cy="563217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03FAB95-0272-46CE-B2CC-51E3DAFB5BD0}"/>
              </a:ext>
            </a:extLst>
          </p:cNvPr>
          <p:cNvSpPr/>
          <p:nvPr/>
        </p:nvSpPr>
        <p:spPr>
          <a:xfrm>
            <a:off x="548189" y="5611894"/>
            <a:ext cx="1908311" cy="104401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88E1E5-433B-4C0A-9B75-CFCB5AB7E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07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0DA8BF-556D-4BB3-AB08-C08DD5CC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9" y="675862"/>
            <a:ext cx="10296645" cy="53816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9241860-CE26-4DF2-B7D0-5D2CC73F329A}"/>
              </a:ext>
            </a:extLst>
          </p:cNvPr>
          <p:cNvSpPr/>
          <p:nvPr/>
        </p:nvSpPr>
        <p:spPr>
          <a:xfrm>
            <a:off x="6497535" y="3012333"/>
            <a:ext cx="2398349" cy="12829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1AD80F-4CAF-4648-A154-FF7778F57CDC}"/>
              </a:ext>
            </a:extLst>
          </p:cNvPr>
          <p:cNvSpPr/>
          <p:nvPr/>
        </p:nvSpPr>
        <p:spPr>
          <a:xfrm>
            <a:off x="1060761" y="5321703"/>
            <a:ext cx="1512524" cy="82514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36A6EB-738B-4601-A675-F3A1C739EDE3}"/>
              </a:ext>
            </a:extLst>
          </p:cNvPr>
          <p:cNvSpPr/>
          <p:nvPr/>
        </p:nvSpPr>
        <p:spPr>
          <a:xfrm>
            <a:off x="3096514" y="5408192"/>
            <a:ext cx="1219200" cy="56798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DA83B5-46D3-4657-AB40-899D666E048D}"/>
              </a:ext>
            </a:extLst>
          </p:cNvPr>
          <p:cNvSpPr/>
          <p:nvPr/>
        </p:nvSpPr>
        <p:spPr>
          <a:xfrm>
            <a:off x="4780940" y="5242088"/>
            <a:ext cx="1219200" cy="94421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BBC634-6284-4B52-885D-FF3051F83A56}"/>
              </a:ext>
            </a:extLst>
          </p:cNvPr>
          <p:cNvSpPr/>
          <p:nvPr/>
        </p:nvSpPr>
        <p:spPr>
          <a:xfrm>
            <a:off x="6484427" y="5174344"/>
            <a:ext cx="1429708" cy="94421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A3567F-24DD-46D0-81C2-F06E2B26CA4A}"/>
              </a:ext>
            </a:extLst>
          </p:cNvPr>
          <p:cNvSpPr/>
          <p:nvPr/>
        </p:nvSpPr>
        <p:spPr>
          <a:xfrm>
            <a:off x="8207795" y="5263383"/>
            <a:ext cx="1660666" cy="78436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1FDC87-C17A-4E6A-952A-983A7B0BA752}"/>
              </a:ext>
            </a:extLst>
          </p:cNvPr>
          <p:cNvSpPr/>
          <p:nvPr/>
        </p:nvSpPr>
        <p:spPr>
          <a:xfrm>
            <a:off x="9961841" y="5149283"/>
            <a:ext cx="1219200" cy="94421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A091DD-780C-47ED-8D04-3AA8C2013F3A}"/>
              </a:ext>
            </a:extLst>
          </p:cNvPr>
          <p:cNvSpPr/>
          <p:nvPr/>
        </p:nvSpPr>
        <p:spPr>
          <a:xfrm>
            <a:off x="1494698" y="3012333"/>
            <a:ext cx="2398349" cy="12829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C4C8DF-7498-4448-AB99-9D0E3024A101}"/>
              </a:ext>
            </a:extLst>
          </p:cNvPr>
          <p:cNvSpPr/>
          <p:nvPr/>
        </p:nvSpPr>
        <p:spPr>
          <a:xfrm>
            <a:off x="3786150" y="668931"/>
            <a:ext cx="2792532" cy="13047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D5C581-90C7-4484-A7F3-26FAFE9291E8}"/>
              </a:ext>
            </a:extLst>
          </p:cNvPr>
          <p:cNvSpPr txBox="1"/>
          <p:nvPr/>
        </p:nvSpPr>
        <p:spPr>
          <a:xfrm>
            <a:off x="1982386" y="55917"/>
            <a:ext cx="7540625" cy="101441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5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49613-19BC-4089-875F-20A0CA4A3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" y="0"/>
            <a:ext cx="12163675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0889" y="5037536"/>
            <a:ext cx="10850217" cy="12001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৮বিট, 1024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1000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0890" y="1929606"/>
            <a:ext cx="10850217" cy="29987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1024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1024</a:t>
            </a:r>
            <a:r>
              <a:rPr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1024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মেগাবাইট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1024 </a:t>
            </a:r>
            <a:r>
              <a:rPr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1024    1024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1024    1024    1024    1024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891" y="1175939"/>
            <a:ext cx="10850217" cy="6445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মেগাবাইট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ultiplication Sign 29"/>
          <p:cNvSpPr/>
          <p:nvPr/>
        </p:nvSpPr>
        <p:spPr>
          <a:xfrm>
            <a:off x="2073275" y="2911475"/>
            <a:ext cx="285750" cy="361950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1" name="Multiplication Sign 30"/>
          <p:cNvSpPr/>
          <p:nvPr/>
        </p:nvSpPr>
        <p:spPr>
          <a:xfrm>
            <a:off x="2063750" y="3444875"/>
            <a:ext cx="285750" cy="361950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2" name="Multiplication Sign 31"/>
          <p:cNvSpPr/>
          <p:nvPr/>
        </p:nvSpPr>
        <p:spPr>
          <a:xfrm>
            <a:off x="3368675" y="3476625"/>
            <a:ext cx="285750" cy="363537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3" name="Multiplication Sign 32"/>
          <p:cNvSpPr/>
          <p:nvPr/>
        </p:nvSpPr>
        <p:spPr>
          <a:xfrm>
            <a:off x="2082800" y="3994150"/>
            <a:ext cx="285750" cy="363537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4" name="Multiplication Sign 33"/>
          <p:cNvSpPr/>
          <p:nvPr/>
        </p:nvSpPr>
        <p:spPr>
          <a:xfrm>
            <a:off x="3368675" y="3994150"/>
            <a:ext cx="285750" cy="363537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5" name="Multiplication Sign 34"/>
          <p:cNvSpPr/>
          <p:nvPr/>
        </p:nvSpPr>
        <p:spPr>
          <a:xfrm>
            <a:off x="4622800" y="4003675"/>
            <a:ext cx="285750" cy="361950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C0453-3477-435F-B77F-7CE07E43D090}"/>
              </a:ext>
            </a:extLst>
          </p:cNvPr>
          <p:cNvSpPr txBox="1"/>
          <p:nvPr/>
        </p:nvSpPr>
        <p:spPr>
          <a:xfrm>
            <a:off x="2114908" y="261420"/>
            <a:ext cx="7540625" cy="101441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96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712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Farzana Begum</cp:lastModifiedBy>
  <cp:revision>156</cp:revision>
  <dcterms:created xsi:type="dcterms:W3CDTF">2017-01-13T13:02:01Z</dcterms:created>
  <dcterms:modified xsi:type="dcterms:W3CDTF">2020-12-28T13:38:58Z</dcterms:modified>
</cp:coreProperties>
</file>