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90" r:id="rId2"/>
    <p:sldId id="289" r:id="rId3"/>
    <p:sldId id="294" r:id="rId4"/>
    <p:sldId id="260" r:id="rId5"/>
    <p:sldId id="281" r:id="rId6"/>
    <p:sldId id="262" r:id="rId7"/>
    <p:sldId id="292" r:id="rId8"/>
    <p:sldId id="286" r:id="rId9"/>
    <p:sldId id="288" r:id="rId10"/>
    <p:sldId id="266" r:id="rId11"/>
    <p:sldId id="269" r:id="rId12"/>
    <p:sldId id="275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444" autoAdjust="0"/>
  </p:normalViewPr>
  <p:slideViewPr>
    <p:cSldViewPr snapToGrid="0">
      <p:cViewPr varScale="1">
        <p:scale>
          <a:sx n="85" d="100"/>
          <a:sy n="85" d="100"/>
        </p:scale>
        <p:origin x="7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91DFF-0BE6-4B15-9F77-9451694287F3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09A7A-C923-470C-B860-38C40DF928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0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A485-ABA3-4DD0-A3D4-083E22C61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284E1-4680-4E48-A2BF-FF9F7C504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26268-FF8A-4FEC-9F42-B12F7CB9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4EE8F-5A13-4001-B6B5-C077DA6E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ED685-F791-4862-B422-2D90E89D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D090-B161-4A6F-83E9-E9947244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54DDB-84DD-4A04-ABB6-21C48945F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C8978-2631-4929-994A-316CE542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35AA7-8532-46D7-B2DE-3D3A0961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D896B-34B1-4820-A0D5-1500A99E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8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950ED-4366-4DB6-AB09-80B8371E6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401A02-021F-459D-A5ED-6D149F695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C92A8-9137-4939-B553-F8A28B7F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C9196-C70B-418C-AB0A-722CFA70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3BF7B-7999-4BC3-BCFD-9123174A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2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B3EAB-EA78-4427-9B0E-F85170A9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111F5-55CB-4707-863E-F71F155B1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52B4B-D6E9-4731-B88F-822B907A9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D2E6-839D-4FF7-A3E3-384BDD68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EC1F8-9FC0-4813-B0CA-841E8863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3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3FE0-E133-43F2-BE96-96DFAA1A4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28578-5816-4C60-9103-778029CB8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2C272-A548-4DB9-9109-2231D11A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B98BD-3942-4F72-A88D-70E8EA65A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77753-2243-4D33-BE61-5004C107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0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36BC-AE26-4B6C-A72A-F2EFFC81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55E84-CF4B-47CB-A5E9-344EAAB72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44329-9DAD-404B-80A0-459AD7DAC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C4FEE-CF0C-41A4-B3D0-04E3B0025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44EE1-AE14-421F-887B-D0D0E135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BC5EA-9224-4D10-A946-C9632314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2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CC21-9297-4D4C-927B-DA624D50F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E5756-FA6B-4367-91B7-A107D7579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5D57E-37D3-41A6-8D25-CECD46C3D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793E1-8EAF-4D1A-9CA9-44C3FAF32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0E2FD-F1B7-4654-9BB5-32C892C79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DB52A-4A3E-473B-9B6A-10ADB911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B94EBD-B40E-40C4-99DC-5E854CBC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059F94-86CB-4F68-87C6-3CF7E32B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2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06E8E-C8DA-45C8-A7DA-54EF2954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3D5F9-6336-4B82-9093-BD8C39CC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B16FE-2812-4F1B-9474-B1CE5D87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901A2-EDF1-480B-B4CC-CD0BA614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8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2072AC-43B5-42D7-95BA-87F1F4AD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14B17-9B32-42D6-9648-828DFE90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E9FAC-9567-40D8-8A41-B30CE861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2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F9E06-101C-4DE6-9603-9FB517F8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E8C44-1AE5-40D8-8E43-24B6FBD7B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7E4DA-C3E9-4BA2-8101-8A75B814D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7CB04-AFCB-4D7F-8F5A-3EDFC4BF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2F739-BBD3-4453-ABF6-E6BD5911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8278F-BEF0-40D6-8005-9974E8AD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4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03638-99F3-4AD7-A9DE-8EE94C60C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3B8AE-BD7D-46D7-BCFB-6FC3D3DE5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C5D4F-6AD5-4488-8E1C-6B0432D67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DDBE2-648F-4E9F-9821-4D8071C9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7AD4D-7CD8-49A9-8DF7-CAF616C8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5DAAE-0B91-4197-98B8-F22C4B57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4120DD-48E3-4CAC-B31A-1C468B38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3AD48-CE5F-4D7D-8AFB-9A6C27A21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3C3F5-AC59-4724-84B6-08AF35817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31AF7-1701-45C4-95DB-73C39F474C3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931C2-8676-48D7-B114-5BE35CDA0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F3588-3D99-4F2A-A712-EF7E5A222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4D73-390E-4BEA-83E3-2173498C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6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91749" y="0"/>
            <a:ext cx="1915369" cy="68580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sz="175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5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FA78D8-F2CD-46C0-BAF2-5B1BC8BF9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7" y="700644"/>
            <a:ext cx="9274629" cy="49282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0" y="1651000"/>
            <a:ext cx="9704388" cy="4848225"/>
          </a:xfrm>
          <a:blipFill rotWithShape="0">
            <a:blip r:embed="rId2" cstate="print"/>
            <a:stretch>
              <a:fillRect l="-2387" t="-1509" b="-2013"/>
            </a:stretch>
          </a:blipFill>
        </p:spPr>
        <p:txBody>
          <a:bodyPr/>
          <a:lstStyle/>
          <a:p>
            <a:r>
              <a:rPr lang="en-US" dirty="0">
                <a:noFill/>
                <a:latin typeface="NikoshBAN" pitchFamily="2" charset="0"/>
                <a:cs typeface="NikoshBAN" pitchFamily="2" charset="0"/>
              </a:rPr>
              <a:t> 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2895" y="782996"/>
            <a:ext cx="84582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পরিসীমার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3B4568E4-53A8-47A3-BE16-E75DF2E150DC}"/>
              </a:ext>
            </a:extLst>
          </p:cNvPr>
          <p:cNvSpPr/>
          <p:nvPr/>
        </p:nvSpPr>
        <p:spPr>
          <a:xfrm>
            <a:off x="3239911" y="1828801"/>
            <a:ext cx="1896533" cy="16001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9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0" y="2286000"/>
            <a:ext cx="12192000" cy="4572000"/>
          </a:xfrm>
          <a:blipFill rotWithShape="0">
            <a:blip r:embed="rId2" cstate="print"/>
            <a:stretch>
              <a:fillRect l="-1700" t="-667" b="-1733"/>
            </a:stretch>
          </a:blipFill>
        </p:spPr>
        <p:txBody>
          <a:bodyPr/>
          <a:lstStyle/>
          <a:p>
            <a:r>
              <a:rPr lang="en-US" dirty="0">
                <a:noFill/>
                <a:latin typeface="NikoshBAN" pitchFamily="2" charset="0"/>
                <a:cs typeface="NikoshBAN" pitchFamily="2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059C98-E639-4A32-B35E-CB80DC14C244}"/>
              </a:ext>
            </a:extLst>
          </p:cNvPr>
          <p:cNvSpPr txBox="1"/>
          <p:nvPr/>
        </p:nvSpPr>
        <p:spPr>
          <a:xfrm>
            <a:off x="2359378" y="745067"/>
            <a:ext cx="6570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tx2"/>
                </a:solidFill>
              </a:rPr>
              <a:t>সমাধানঃ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1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35841"/>
            <a:ext cx="11734800" cy="9541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আয়তকার বাগানের দৈর্ঘ্য ও প্রস্থ যথাক্রমে </a:t>
            </a:r>
            <a:r>
              <a:rPr lang="bn-BD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৮০</a:t>
            </a:r>
            <a:r>
              <a:rPr lang="bn-IN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মিঃ , </a:t>
            </a:r>
            <a:r>
              <a:rPr lang="bn-BD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bn-IN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মিঃ । এর ভিতরে চতুর্দিকে </a:t>
            </a:r>
            <a:r>
              <a:rPr lang="bn-BD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মিঃ চওড়া একটি রাস্তা আছে । </a:t>
            </a:r>
            <a:endParaRPr lang="en-US" sz="28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63678"/>
            <a:ext cx="1181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ক) আয়তক্ষেত্রের পরিসীমা এর সূত্রটি লিখ ? </a:t>
            </a:r>
          </a:p>
          <a:p>
            <a:r>
              <a:rPr lang="bn-IN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(খ) রাস্তাটির ক্ষেত্রফল নির্নয় কর । </a:t>
            </a:r>
          </a:p>
          <a:p>
            <a:r>
              <a:rPr lang="bn-IN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(গ) বাগানটির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রাস্তা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বাধাঁতে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বর্গমিটারে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৬৪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টাকার</a:t>
            </a:r>
            <a:endParaRPr lang="en-US" sz="24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24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50" y="761238"/>
            <a:ext cx="11074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006AAB-E241-47B3-81F3-3D675123A078}"/>
              </a:ext>
            </a:extLst>
          </p:cNvPr>
          <p:cNvSpPr txBox="1"/>
          <p:nvPr/>
        </p:nvSpPr>
        <p:spPr>
          <a:xfrm>
            <a:off x="3409244" y="530578"/>
            <a:ext cx="47977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solidFill>
                  <a:srgbClr val="7030A0"/>
                </a:solidFill>
              </a:rPr>
              <a:t>বাড়ীর কাজ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9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745FC9-CFC8-43F3-A61F-11E2C7115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638" y="807684"/>
            <a:ext cx="7602362" cy="46109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2BB0CA-949B-46BD-B5FB-B4F4182F5128}"/>
              </a:ext>
            </a:extLst>
          </p:cNvPr>
          <p:cNvSpPr txBox="1"/>
          <p:nvPr/>
        </p:nvSpPr>
        <p:spPr>
          <a:xfrm rot="19163550">
            <a:off x="-120442" y="1394007"/>
            <a:ext cx="42445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>
                <a:solidFill>
                  <a:srgbClr val="002060"/>
                </a:solidFill>
              </a:rPr>
              <a:t>ধন্যবাদ</a:t>
            </a:r>
            <a:endParaRPr lang="en-US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7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DDB2119-5CAE-4B6F-9649-35D9F60C8F31}"/>
              </a:ext>
            </a:extLst>
          </p:cNvPr>
          <p:cNvSpPr txBox="1"/>
          <p:nvPr/>
        </p:nvSpPr>
        <p:spPr>
          <a:xfrm>
            <a:off x="3835729" y="2161309"/>
            <a:ext cx="67808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chemeClr val="accent5">
                    <a:lumMod val="50000"/>
                  </a:schemeClr>
                </a:solidFill>
              </a:rPr>
              <a:t>অম্বিকা কুমার গাইন</a:t>
            </a:r>
          </a:p>
          <a:p>
            <a:pPr algn="ctr"/>
            <a:r>
              <a:rPr lang="bn-BD" sz="2400" dirty="0">
                <a:solidFill>
                  <a:srgbClr val="FF0000"/>
                </a:solidFill>
              </a:rPr>
              <a:t>সহকারী শিক্ষক (বিজ্ঞান)</a:t>
            </a:r>
          </a:p>
          <a:p>
            <a:pPr algn="ctr"/>
            <a:r>
              <a:rPr lang="bn-BD" sz="3200" dirty="0">
                <a:highlight>
                  <a:srgbClr val="00FF00"/>
                </a:highlight>
              </a:rPr>
              <a:t>লাউডোব বানীশান্তা মাধ্যমিক বিদ্যালয়</a:t>
            </a:r>
          </a:p>
          <a:p>
            <a:pPr algn="ctr"/>
            <a:r>
              <a:rPr lang="bn-BD" dirty="0"/>
              <a:t>মোবাঃ </a:t>
            </a:r>
            <a:r>
              <a:rPr lang="bn-BD" sz="2400" dirty="0"/>
              <a:t>০১৯২৪৩৩৩৮২৩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289E8F-582C-4A33-966E-0BFEE9DA2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b="1" dirty="0">
                <a:solidFill>
                  <a:srgbClr val="FF0000"/>
                </a:solidFill>
              </a:rPr>
              <a:t>শিক্ষক পরিচিতি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5F6BD-EBFB-4232-9B3E-C51B1286112B}"/>
              </a:ext>
            </a:extLst>
          </p:cNvPr>
          <p:cNvSpPr txBox="1"/>
          <p:nvPr/>
        </p:nvSpPr>
        <p:spPr>
          <a:xfrm>
            <a:off x="838200" y="365125"/>
            <a:ext cx="557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72C2D1-7155-4FB0-A453-1EB171CE6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6" y="1027906"/>
            <a:ext cx="2667000" cy="31718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3037872" y="1724628"/>
            <a:ext cx="5734050" cy="3173093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শ্রেণিঃ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৭ম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বিষয়ঃগণিত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অধ্যায়-৩য়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৫০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মিনিট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CFB61-C556-45D9-8FBB-2AA469F6F772}"/>
              </a:ext>
            </a:extLst>
          </p:cNvPr>
          <p:cNvSpPr txBox="1"/>
          <p:nvPr/>
        </p:nvSpPr>
        <p:spPr>
          <a:xfrm>
            <a:off x="2517423" y="273124"/>
            <a:ext cx="5734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FF0000"/>
                </a:solidFill>
              </a:rPr>
              <a:t>পাঠ পরিচিতি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94" y="876513"/>
            <a:ext cx="5378302" cy="28643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27" y="3787356"/>
            <a:ext cx="5448300" cy="2658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27" y="1095045"/>
            <a:ext cx="5257800" cy="24273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93179" y="60610"/>
            <a:ext cx="52578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74793263-8369-4F5D-B4A1-282A917512C6}"/>
              </a:ext>
            </a:extLst>
          </p:cNvPr>
          <p:cNvSpPr/>
          <p:nvPr/>
        </p:nvSpPr>
        <p:spPr>
          <a:xfrm>
            <a:off x="6615290" y="3905956"/>
            <a:ext cx="4684888" cy="2540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07A906-BA9B-455A-96A7-BDE864F78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859" y="4332993"/>
            <a:ext cx="35877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94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418B52-765C-4A85-AC00-818B78A17568}"/>
              </a:ext>
            </a:extLst>
          </p:cNvPr>
          <p:cNvSpPr txBox="1"/>
          <p:nvPr/>
        </p:nvSpPr>
        <p:spPr>
          <a:xfrm>
            <a:off x="2991555" y="383822"/>
            <a:ext cx="572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rgbClr val="002060"/>
                </a:solidFill>
              </a:rPr>
              <a:t>আজকের পাঠ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38FD44-BF19-4383-9D87-560DA2136E0F}"/>
              </a:ext>
            </a:extLst>
          </p:cNvPr>
          <p:cNvSpPr txBox="1"/>
          <p:nvPr/>
        </p:nvSpPr>
        <p:spPr>
          <a:xfrm>
            <a:off x="1659466" y="2686755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7030A0"/>
                </a:solidFill>
              </a:rPr>
              <a:t>আয়ত ক্ষেত্র, ত্রিভুজের ক্ষেত্রফল ও পরিসীমা নির্ণয়।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57500" y="273050"/>
            <a:ext cx="4457700" cy="102711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শিখণফল</a:t>
            </a:r>
            <a:r>
              <a:rPr lang="bn-IN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68375" y="2260600"/>
            <a:ext cx="11223625" cy="4337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bn-IN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ও পরিসীমা এর সুত্র</a:t>
            </a:r>
            <a:r>
              <a:rPr lang="bn-BD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লিখতে পারবে।</a:t>
            </a:r>
            <a:endParaRPr lang="bn-IN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28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ত্রিভুজের  পরিসীমা নির্নয় করতে পা</a:t>
            </a:r>
            <a:r>
              <a:rPr lang="bn-BD" sz="28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রবে।</a:t>
            </a:r>
            <a:endParaRPr lang="bn-IN" sz="28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4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1200" y="2971800"/>
            <a:ext cx="10871200" cy="388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                 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365760" lvl="8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308830" y="1113770"/>
            <a:ext cx="3619500" cy="14097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0" y="1295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4000" y="2743200"/>
            <a:ext cx="40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6400" y="1295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6400" y="2667000"/>
            <a:ext cx="40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6300" y="3752851"/>
            <a:ext cx="10668000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8"/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কোনগুলো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আয়তক্ষেএ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চিএে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ABCD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একটি</a:t>
            </a:r>
            <a:r>
              <a:rPr lang="bn-BD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আয়তক্ষেত্র</a:t>
            </a:r>
            <a:r>
              <a:rPr lang="en-US" sz="2800" b="1" dirty="0">
                <a:solidFill>
                  <a:srgbClr val="FFFF00"/>
                </a:solidFill>
                <a:highlight>
                  <a:srgbClr val="000080"/>
                </a:highligh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19650" y="3048000"/>
            <a:ext cx="2819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0" y="1847850"/>
            <a:ext cx="9883775" cy="4660900"/>
          </a:xfrm>
          <a:blipFill rotWithShape="0">
            <a:blip r:embed="rId2" cstate="print"/>
            <a:stretch>
              <a:fillRect l="-2774"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 </a:t>
            </a:r>
            <a:endParaRPr lang="en-US" dirty="0"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043953" y="2783342"/>
            <a:ext cx="1465931" cy="246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6F8C00-8053-4DC0-94B2-1DD60675A0BF}"/>
              </a:ext>
            </a:extLst>
          </p:cNvPr>
          <p:cNvSpPr/>
          <p:nvPr/>
        </p:nvSpPr>
        <p:spPr>
          <a:xfrm>
            <a:off x="3721314" y="2463122"/>
            <a:ext cx="3243930" cy="1133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9C6085-8CF5-4985-BE85-B7DDBC268731}"/>
              </a:ext>
            </a:extLst>
          </p:cNvPr>
          <p:cNvSpPr txBox="1"/>
          <p:nvPr/>
        </p:nvSpPr>
        <p:spPr>
          <a:xfrm>
            <a:off x="1783644" y="684579"/>
            <a:ext cx="5294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chemeClr val="accent5"/>
                </a:solidFill>
              </a:rPr>
              <a:t>আয়ত ক্ষেত্রের ক্ষেত্রফল ও পরিসীমা নির্ণয়ের সূত্র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4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6750" y="3333750"/>
            <a:ext cx="10972800" cy="3962400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                     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    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0222" y="965363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400" y="2971801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32800" y="289560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4267200"/>
            <a:ext cx="9124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ক্ষেএকে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 ABC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BC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উহার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AD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উহার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5918200" y="2819402"/>
            <a:ext cx="1524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598400" y="0"/>
            <a:ext cx="12192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  <a:stCxn id="5" idx="2"/>
          </p:cNvCxnSpPr>
          <p:nvPr/>
        </p:nvCxnSpPr>
        <p:spPr>
          <a:xfrm rot="16200000" flipH="1">
            <a:off x="5369024" y="2182226"/>
            <a:ext cx="1519535" cy="9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92800" y="3048000"/>
            <a:ext cx="40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3314700"/>
            <a:ext cx="2114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80C35FE-B291-4E84-8B5F-EBD595AD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>
                <a:solidFill>
                  <a:schemeClr val="accent1"/>
                </a:solidFill>
              </a:rPr>
              <a:t>ত্রিভুজ ক্ষেত্রঃ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E8F7B6E-2881-40DC-A91A-189BF7EFB75D}"/>
              </a:ext>
            </a:extLst>
          </p:cNvPr>
          <p:cNvSpPr/>
          <p:nvPr/>
        </p:nvSpPr>
        <p:spPr>
          <a:xfrm>
            <a:off x="4087813" y="1236132"/>
            <a:ext cx="4168775" cy="1897594"/>
          </a:xfrm>
          <a:prstGeom prst="triangle">
            <a:avLst>
              <a:gd name="adj" fmla="val 49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200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শিখণফল-- </vt:lpstr>
      <vt:lpstr>PowerPoint Presentation</vt:lpstr>
      <vt:lpstr>PowerPoint Presentation</vt:lpstr>
      <vt:lpstr>ত্রিভুজ ক্ষেত্রঃ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8801761923100</cp:lastModifiedBy>
  <cp:revision>290</cp:revision>
  <dcterms:created xsi:type="dcterms:W3CDTF">2015-07-01T10:54:36Z</dcterms:created>
  <dcterms:modified xsi:type="dcterms:W3CDTF">2020-12-28T16:55:19Z</dcterms:modified>
</cp:coreProperties>
</file>