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3" r:id="rId6"/>
    <p:sldId id="264" r:id="rId7"/>
    <p:sldId id="265" r:id="rId8"/>
    <p:sldId id="261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FA06-0164-43BD-81F9-6A8113534B3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FE53-48AF-49FE-A3A9-A669126FA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.TEACHER\1.CLASSROOM\1%20CLASSROOM\Class%205\UNIT%2017-25\UNIT%2019\L1-2A_U19C5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9248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gr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8763000" cy="6019801"/>
          </a:xfrm>
          <a:prstGeom prst="rect">
            <a:avLst/>
          </a:prstGeom>
        </p:spPr>
      </p:pic>
      <p:pic>
        <p:nvPicPr>
          <p:cNvPr id="6" name="Picture 5" descr="wlcom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0"/>
            <a:ext cx="6781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av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6248399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w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91"/>
          <a:stretch>
            <a:fillRect/>
          </a:stretch>
        </p:blipFill>
        <p:spPr>
          <a:xfrm>
            <a:off x="381000" y="304801"/>
            <a:ext cx="7620000" cy="4419599"/>
          </a:xfrm>
        </p:spPr>
      </p:pic>
      <p:pic>
        <p:nvPicPr>
          <p:cNvPr id="5" name="Picture 4" descr="20200928_185326.jpg"/>
          <p:cNvPicPr>
            <a:picLocks noChangeAspect="1"/>
          </p:cNvPicPr>
          <p:nvPr/>
        </p:nvPicPr>
        <p:blipFill>
          <a:blip r:embed="rId3" cstate="print"/>
          <a:srcRect b="32222"/>
          <a:stretch>
            <a:fillRect/>
          </a:stretch>
        </p:blipFill>
        <p:spPr>
          <a:xfrm>
            <a:off x="3048000" y="304800"/>
            <a:ext cx="57150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8006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Shuvra</a:t>
            </a:r>
            <a:r>
              <a:rPr lang="en-US" sz="2800" b="1" dirty="0" smtClean="0">
                <a:solidFill>
                  <a:srgbClr val="002060"/>
                </a:solidFill>
              </a:rPr>
              <a:t> Al </a:t>
            </a:r>
            <a:r>
              <a:rPr lang="en-US" sz="2800" b="1" dirty="0" err="1" smtClean="0">
                <a:solidFill>
                  <a:srgbClr val="002060"/>
                </a:solidFill>
              </a:rPr>
              <a:t>Amin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Assistant Teacher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Uttar </a:t>
            </a:r>
            <a:r>
              <a:rPr lang="en-US" sz="2800" b="1" dirty="0" err="1" smtClean="0">
                <a:solidFill>
                  <a:srgbClr val="002060"/>
                </a:solidFill>
              </a:rPr>
              <a:t>Fatehabad</a:t>
            </a:r>
            <a:r>
              <a:rPr lang="en-US" sz="2800" b="1" dirty="0" smtClean="0">
                <a:solidFill>
                  <a:srgbClr val="002060"/>
                </a:solidFill>
              </a:rPr>
              <a:t> Government Primary School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Hathazari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Chattogram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s 5, English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3276600" cy="3200400"/>
          </a:xfrm>
        </p:spPr>
      </p:pic>
      <p:pic>
        <p:nvPicPr>
          <p:cNvPr id="5" name="Picture 4" descr="liberation war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8382000" cy="2743200"/>
          </a:xfrm>
          <a:prstGeom prst="rect">
            <a:avLst/>
          </a:prstGeom>
        </p:spPr>
      </p:pic>
      <p:pic>
        <p:nvPicPr>
          <p:cNvPr id="7" name="Picture 6" descr="liberation war 5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156" y="304800"/>
            <a:ext cx="4983843" cy="4038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beration wa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962400" cy="3048000"/>
          </a:xfrm>
        </p:spPr>
      </p:pic>
      <p:pic>
        <p:nvPicPr>
          <p:cNvPr id="5" name="Picture 4" descr="liberation wa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3962400" cy="3019425"/>
          </a:xfrm>
          <a:prstGeom prst="rect">
            <a:avLst/>
          </a:prstGeom>
        </p:spPr>
      </p:pic>
      <p:pic>
        <p:nvPicPr>
          <p:cNvPr id="6" name="Picture 5" descr="Liberation w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04800"/>
            <a:ext cx="4343400" cy="2971800"/>
          </a:xfrm>
          <a:prstGeom prst="rect">
            <a:avLst/>
          </a:prstGeom>
        </p:spPr>
      </p:pic>
      <p:pic>
        <p:nvPicPr>
          <p:cNvPr id="7" name="Picture 6" descr="liberation war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505200"/>
            <a:ext cx="4419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iberation war rea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0" t="11795" r="51699" b="9154"/>
          <a:stretch>
            <a:fillRect/>
          </a:stretch>
        </p:blipFill>
        <p:spPr>
          <a:xfrm>
            <a:off x="457200" y="304800"/>
            <a:ext cx="8229600" cy="6248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beration war rea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778" t="13442" r="5556" b="12447"/>
          <a:stretch>
            <a:fillRect/>
          </a:stretch>
        </p:blipFill>
        <p:spPr>
          <a:xfrm>
            <a:off x="228600" y="304800"/>
            <a:ext cx="8610600" cy="6096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beration war reading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704" t="12121" r="28704" b="10475"/>
          <a:stretch>
            <a:fillRect/>
          </a:stretch>
        </p:blipFill>
        <p:spPr>
          <a:xfrm>
            <a:off x="381000" y="381000"/>
            <a:ext cx="8229600" cy="6096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1-2A_U19C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133600"/>
            <a:ext cx="2895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020762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HOME 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iberation war Ques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8" t="10972" r="4630" b="13271"/>
          <a:stretch>
            <a:fillRect/>
          </a:stretch>
        </p:blipFill>
        <p:spPr>
          <a:xfrm>
            <a:off x="381000" y="1371600"/>
            <a:ext cx="8458200" cy="5181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</Words>
  <Application>Microsoft Office PowerPoint</Application>
  <PresentationFormat>On-screen Show (4:3)</PresentationFormat>
  <Paragraphs>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HOME WORK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21</cp:revision>
  <dcterms:created xsi:type="dcterms:W3CDTF">2020-12-11T09:25:53Z</dcterms:created>
  <dcterms:modified xsi:type="dcterms:W3CDTF">2020-12-28T05:16:10Z</dcterms:modified>
</cp:coreProperties>
</file>