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6" r:id="rId3"/>
    <p:sldId id="269" r:id="rId4"/>
    <p:sldId id="258" r:id="rId5"/>
    <p:sldId id="259" r:id="rId6"/>
    <p:sldId id="257" r:id="rId7"/>
    <p:sldId id="260" r:id="rId8"/>
    <p:sldId id="267" r:id="rId9"/>
    <p:sldId id="265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B726B-C053-4C04-B843-29013AF7E8D7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2034B-8EEF-4E0C-AC25-FCA9D46F0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2034B-8EEF-4E0C-AC25-FCA9D46F0B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82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5 (30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95400"/>
            <a:ext cx="6508523" cy="43519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2667000" y="152400"/>
            <a:ext cx="29322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endParaRPr lang="bn-BD" sz="4000" b="1" u="sng" dirty="0" smtClean="0">
              <a:latin typeface="NikoshBAN" pitchFamily="2" charset="0"/>
              <a:cs typeface="NikoshBAN" pitchFamily="2" charset="0"/>
            </a:endParaRPr>
          </a:p>
          <a:p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খেটে খাওয়া লোকদের প্রতি আমাদের করনীয়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কাজগুলোর বর্ণনা দাও।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31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61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মূলায়্যন </a:t>
            </a:r>
          </a:p>
          <a:p>
            <a:pPr algn="ctr"/>
            <a:endParaRPr lang="bn-BD" sz="1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কাজী নজরুল ইসলামের কবি উপাধি কী?</a:t>
            </a:r>
          </a:p>
          <a:p>
            <a:endParaRPr lang="bn-BD" sz="11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কুলির প্রতি সাহেবের আচরণ কীরুপ ছিল?</a:t>
            </a:r>
          </a:p>
          <a:p>
            <a:endParaRPr lang="bn-BD" sz="11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01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467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/>
              <a:t>বাড়ির কাজ</a:t>
            </a:r>
            <a:endParaRPr lang="en-US" sz="4000" b="1" u="sng" dirty="0" smtClean="0"/>
          </a:p>
          <a:p>
            <a:pPr algn="ctr"/>
            <a:endParaRPr lang="bn-BD" sz="4000" b="1" u="sng" dirty="0" smtClean="0"/>
          </a:p>
          <a:p>
            <a:pPr algn="ctr"/>
            <a:endParaRPr lang="bn-BD" dirty="0" smtClean="0"/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কুলি-মজুর এবং সমাজের খেটে খাওয়া লোকদের প্রতি তোমার করনীয় ও বর্জনীয় কাজের একটি তালিকা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03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images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00200"/>
            <a:ext cx="4572000" cy="34245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819400" y="381000"/>
            <a:ext cx="289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28558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3914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শিক্ষক পরিচিতি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জামাল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জগতপুর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000" dirty="0" smtClean="0"/>
              <a:t>মোবাঃ </a:t>
            </a:r>
            <a:r>
              <a:rPr lang="en-US" sz="2000" dirty="0" smtClean="0"/>
              <a:t>০১৭২৭৫৫৮৫৭৫ </a:t>
            </a:r>
            <a:r>
              <a:rPr lang="en-US" sz="2000" dirty="0" err="1" smtClean="0"/>
              <a:t>বুড়িচং</a:t>
            </a:r>
            <a:r>
              <a:rPr lang="en-US" sz="2000" dirty="0" smtClean="0"/>
              <a:t> ,</a:t>
            </a:r>
            <a:r>
              <a:rPr lang="en-US" sz="2000" dirty="0" err="1" smtClean="0"/>
              <a:t>কুমিল্লা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Email:</a:t>
            </a:r>
            <a:r>
              <a:rPr lang="en-US" sz="1600" dirty="0" smtClean="0"/>
              <a:t>www.jamalhossenkhan88&amp;gmail.com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n-BD" sz="2000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BD" sz="2000" dirty="0" smtClean="0">
                <a:latin typeface="SutonnyOMJ" pitchFamily="2" charset="0"/>
                <a:cs typeface="SutonnyOMJ" pitchFamily="2" charset="0"/>
              </a:rPr>
            </a:b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0"/>
            <a:ext cx="2743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3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1"/>
            <a:ext cx="6096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b="1" dirty="0" smtClean="0">
                <a:latin typeface="NikoshBAN"/>
                <a:cs typeface="NikoshBAN" pitchFamily="2" charset="0"/>
              </a:rPr>
              <a:t>শ্রেণি-সপ্তম</a:t>
            </a:r>
          </a:p>
          <a:p>
            <a:r>
              <a:rPr lang="bn-BD" sz="6600" b="1" dirty="0" smtClean="0">
                <a:latin typeface="NikoshBAN"/>
                <a:cs typeface="NikoshBAN" pitchFamily="2" charset="0"/>
              </a:rPr>
              <a:t>বিষয় –বাংলা </a:t>
            </a:r>
            <a:r>
              <a:rPr lang="bn-BD" sz="6600" b="1" dirty="0" smtClean="0">
                <a:latin typeface="NikoshBAN"/>
                <a:cs typeface="NikoshBAN" pitchFamily="2" charset="0"/>
              </a:rPr>
              <a:t>১মপত্র</a:t>
            </a:r>
            <a:r>
              <a:rPr lang="en-US" sz="6600" b="1" dirty="0" smtClean="0">
                <a:latin typeface="NikoshBAN"/>
                <a:cs typeface="NikoshBAN" pitchFamily="2" charset="0"/>
              </a:rPr>
              <a:t> </a:t>
            </a:r>
            <a:r>
              <a:rPr lang="bn-BD" sz="6600" b="1" dirty="0" smtClean="0">
                <a:latin typeface="NikoshBAN"/>
                <a:cs typeface="NikoshBAN" pitchFamily="2" charset="0"/>
              </a:rPr>
              <a:t> </a:t>
            </a:r>
            <a:endParaRPr lang="bn-BD" sz="6600" b="1" dirty="0" smtClean="0">
              <a:latin typeface="NikoshBAN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.letmeknow.in/wp-content/uploads/2012/05/child_labor_Indi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60071"/>
            <a:ext cx="3657600" cy="307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ribuneindia.com/2005/20050501/jk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660071"/>
            <a:ext cx="3514725" cy="292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g2.photographersdirect.com/img/19309/wm/pd21002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3733800"/>
            <a:ext cx="3629025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2.gstatic.com/images?q=tbn:ANd9GcT9cJsPtWL4-c0MlmfaUOZHWTW5gRKpFs792x6fEGGuvQaHJ9p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2248" y="4000499"/>
            <a:ext cx="3549752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24200" y="-41570"/>
            <a:ext cx="25908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কুলি-মজুর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5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94692"/>
            <a:ext cx="8610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endParaRPr lang="en-US" b="1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itchFamily="2" charset="2"/>
              <a:buChar char="§"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কবি পরিচিতি দিতে পারবে।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কঠিন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শব্দের অর্থ বলতে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শুদ্ধভাবে কবিতাটি আবৃত্তি করতে পারবে।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কবিতাটির মূল ভাব ব্যাখ্যা করতে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5452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d/d6/Kazi_nazrul_isl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9672" y="1560640"/>
            <a:ext cx="3352800" cy="4306760"/>
          </a:xfrm>
          <a:prstGeom prst="flowChartProcess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77182" y="76200"/>
            <a:ext cx="4080145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 smtClean="0"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768937"/>
            <a:ext cx="1738735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মৃত্যূ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১৯৭৬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7" y="940119"/>
            <a:ext cx="19812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জন্ম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১৮৯৯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6145" y="724676"/>
            <a:ext cx="228600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উপাধিঃ বিদ্রোহী কবি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জাতীয় কবি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66145" y="3164006"/>
            <a:ext cx="251460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কাব্যগ্রন্থ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সঞ্চিতা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বিষের বাঁশি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ধুমকেতু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ঝিঙ্গেফুল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7" y="2854528"/>
            <a:ext cx="1738735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দুখু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8204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181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দেখিনু সেদিন রেলে, </a:t>
            </a:r>
          </a:p>
          <a:p>
            <a:pPr algn="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কুলি বলে এক বাবু সাব তারে ঠেলে দিলো নিচে ফেলে-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-1612i3\Desktop\image\bangladesh-eid-2010-11-16-7-20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3510"/>
            <a:ext cx="4267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el-1612i3\Desktop\image\PINews_SR_tor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3510"/>
            <a:ext cx="3952733" cy="40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626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435859"/>
            <a:ext cx="7315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রাজপথে তব চলিছে মোটর, সাগরে জাহাজ চলে,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রেলপথে চলে বষ্প-শকট দেশ ছেয়ে গেল কলে।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-1612i3\Desktop\image\india-shipping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"/>
            <a:ext cx="4114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-1612i3\Desktop\image\rL1I7K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733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27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538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বাষ্প শকট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763" y="3429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ট্টালিকা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8776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রেলগাড়ী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7455" y="342899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প্রাসাদ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191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pic>
        <p:nvPicPr>
          <p:cNvPr id="1026" name="Picture 2" descr="C:\Users\Doel-1612i3\Desktop\steam-engine-loc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917" r="34363" b="22932"/>
          <a:stretch/>
        </p:blipFill>
        <p:spPr bwMode="auto">
          <a:xfrm>
            <a:off x="2895600" y="780365"/>
            <a:ext cx="2500745" cy="13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-1612i3\Desktop\mar_del_plata_cefira_buil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06785"/>
            <a:ext cx="2362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oel-1612i3\Desktop\Hammer_tapissi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4531" y="4986817"/>
            <a:ext cx="2102428" cy="151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36418" y="5313221"/>
            <a:ext cx="2154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গাইতি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5278585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দুমুখো কুড়াল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4531" y="27705"/>
            <a:ext cx="2365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94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157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120</cp:revision>
  <dcterms:created xsi:type="dcterms:W3CDTF">2006-08-16T00:00:00Z</dcterms:created>
  <dcterms:modified xsi:type="dcterms:W3CDTF">2020-12-28T11:45:26Z</dcterms:modified>
</cp:coreProperties>
</file>