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0" r:id="rId6"/>
    <p:sldId id="259" r:id="rId7"/>
    <p:sldId id="264" r:id="rId8"/>
    <p:sldId id="271" r:id="rId9"/>
    <p:sldId id="272" r:id="rId10"/>
    <p:sldId id="273" r:id="rId11"/>
    <p:sldId id="274" r:id="rId12"/>
    <p:sldId id="275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564" autoAdjust="0"/>
  </p:normalViewPr>
  <p:slideViewPr>
    <p:cSldViewPr>
      <p:cViewPr>
        <p:scale>
          <a:sx n="80" d="100"/>
          <a:sy n="80" d="100"/>
        </p:scale>
        <p:origin x="-106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1"/>
            <a:ext cx="6400800" cy="12953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9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676400"/>
            <a:ext cx="6096000" cy="378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355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গ্রামাঞ্চলের অনানুষ্ঠানিক অর্থনৈতিক কাজ গুলো লিখ।</a:t>
            </a:r>
          </a:p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 ৫মিনিট।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49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828" y="1676400"/>
            <a:ext cx="4270772" cy="4495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2312" y="1676400"/>
            <a:ext cx="4373088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414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6594" y="1600200"/>
            <a:ext cx="4449753" cy="4953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1600200"/>
            <a:ext cx="4269509" cy="4953000"/>
          </a:xfrm>
        </p:spPr>
      </p:pic>
    </p:spTree>
    <p:extLst>
      <p:ext uri="{BB962C8B-B14F-4D97-AF65-F5344CB8AC3E}">
        <p14:creationId xmlns:p14="http://schemas.microsoft.com/office/powerpoint/2010/main" xmlns="" val="266264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8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গ্রামাঞ্চলের ও শহরাঞ্চলের অনানুষ্ঠানিক অর্থনৈতিক কার্যক্রম দশটি বাক্যে ব্যাখ্যা কর।</a:t>
            </a:r>
          </a:p>
          <a:p>
            <a:r>
              <a:rPr lang="bn-BD" sz="54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  <a:hlinkClick r:id="rId2" action="ppaction://hlinksldjump"/>
              </a:rPr>
              <a:t>সময়ঃ ১০মিনিট।</a:t>
            </a:r>
            <a:endParaRPr lang="en-US" sz="5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0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কামার-কুমোরের কাজ কোন ধরনের অর্থনৈতিক কাজ ?</a:t>
            </a:r>
          </a:p>
          <a:p>
            <a:pPr marL="0" indent="0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কুটিরশিল্প কোন ধরনের অর্থনৈতিক কাজ ?</a:t>
            </a:r>
          </a:p>
          <a:p>
            <a:pPr marL="0" indent="0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শহরাঞ্চলের একটি অনানুষ্ঠানিক অর্থনৈতিক কাজের নাম বল ?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29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তোমার এলাকার যে কোন একটি অনানুষ্ঠানিক অর্থনৈতিক কাজের বিবরন দশটি বাক্যে লিখবে।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84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1511867"/>
            <a:ext cx="5334000" cy="4888933"/>
          </a:xfrm>
        </p:spPr>
      </p:pic>
    </p:spTree>
    <p:extLst>
      <p:ext uri="{BB962C8B-B14F-4D97-AF65-F5344CB8AC3E}">
        <p14:creationId xmlns:p14="http://schemas.microsoft.com/office/powerpoint/2010/main" xmlns="" val="236803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      </a:t>
            </a:r>
            <a:r>
              <a:rPr lang="bn-BD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শিক্ষক পরিচিতি</a:t>
            </a:r>
            <a: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জামাল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latin typeface="NikoshBAN" pitchFamily="2" charset="0"/>
                <a:cs typeface="NikoshBAN" pitchFamily="2" charset="0"/>
              </a:rPr>
            </a:b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জগতপুর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/>
              <a:t>মোবাঃ </a:t>
            </a:r>
            <a:r>
              <a:rPr lang="en-US" sz="2400" dirty="0" smtClean="0"/>
              <a:t>০১৭২৭৫৫৮৫৭৫ </a:t>
            </a:r>
            <a:r>
              <a:rPr lang="en-US" sz="2400" dirty="0" err="1" smtClean="0"/>
              <a:t>বুড়িচং</a:t>
            </a:r>
            <a:r>
              <a:rPr lang="en-US" sz="2400" dirty="0" smtClean="0"/>
              <a:t> ,</a:t>
            </a:r>
            <a:r>
              <a:rPr lang="en-US" sz="2400" dirty="0" err="1" smtClean="0"/>
              <a:t>কুমিল্লা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Email:www.jamalhossenkhan88&amp;gmail.com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752600"/>
            <a:ext cx="17716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58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শ্রেণিঃসপ্তম</a:t>
            </a:r>
          </a:p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বিষয়ঃবাংলাদেশ ও বিশ্বপরিচয়</a:t>
            </a:r>
          </a:p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৫০মিনিট</a:t>
            </a:r>
          </a:p>
        </p:txBody>
      </p:sp>
    </p:spTree>
    <p:extLst>
      <p:ext uri="{BB962C8B-B14F-4D97-AF65-F5344CB8AC3E}">
        <p14:creationId xmlns:p14="http://schemas.microsoft.com/office/powerpoint/2010/main" xmlns="" val="73853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531684"/>
            <a:ext cx="7806559" cy="4564316"/>
          </a:xfrm>
        </p:spPr>
      </p:pic>
    </p:spTree>
    <p:extLst>
      <p:ext uri="{BB962C8B-B14F-4D97-AF65-F5344CB8AC3E}">
        <p14:creationId xmlns:p14="http://schemas.microsoft.com/office/powerpoint/2010/main" xmlns="" val="302080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053" y="1574619"/>
            <a:ext cx="7343147" cy="4904173"/>
          </a:xfrm>
        </p:spPr>
      </p:pic>
    </p:spTree>
    <p:extLst>
      <p:ext uri="{BB962C8B-B14F-4D97-AF65-F5344CB8AC3E}">
        <p14:creationId xmlns:p14="http://schemas.microsoft.com/office/powerpoint/2010/main" xmlns="" val="122494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514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  <a:hlinkClick r:id="rId2" action="ppaction://hlinksldjump"/>
              </a:rPr>
              <a:t>অনানুষ্ঠানিক</a:t>
            </a:r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অর্থনৈতিক কার্যক্রম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264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অর্থনৈতিক কার্যক্রম কি বলতে পারবে।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গ্রামাঞ্চলের ও শহরাঞ্চলের অনানুষ্ঠানিক অর্থনৈতিক কাজ ব্যাখ্যা করতে পারবে।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জাতীয় অর্থনীতিতে অনানুষ্ঠানিক কাজের অবদান বিশ্লেষণ করতে পারবে।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85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605" y="1600200"/>
            <a:ext cx="4190471" cy="4724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1600200"/>
            <a:ext cx="4572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298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190" y="1447800"/>
            <a:ext cx="4630590" cy="49529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7861" y="1447800"/>
            <a:ext cx="404091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049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108</Words>
  <Application>Microsoft Office PowerPoint</Application>
  <PresentationFormat>On-screen Show (4:3)</PresentationFormat>
  <Paragraphs>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শুভেচ্ছা</vt:lpstr>
      <vt:lpstr>Slide 2</vt:lpstr>
      <vt:lpstr>Slide 3</vt:lpstr>
      <vt:lpstr>Slide 4</vt:lpstr>
      <vt:lpstr>Slide 5</vt:lpstr>
      <vt:lpstr>অনানুষ্ঠানিক অর্থনৈতিক কার্যক্রম</vt:lpstr>
      <vt:lpstr>এই পাঠ শেষে শিক্ষার্থীরা-</vt:lpstr>
      <vt:lpstr>Slide 8</vt:lpstr>
      <vt:lpstr>Slide 9</vt:lpstr>
      <vt:lpstr>জোড়ায় কাজ</vt:lpstr>
      <vt:lpstr>Slide 11</vt:lpstr>
      <vt:lpstr>Slide 12</vt:lpstr>
      <vt:lpstr>দলগত কাজ</vt:lpstr>
      <vt:lpstr>মূল্যায়ন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Doel-1612i3</dc:creator>
  <cp:lastModifiedBy>User</cp:lastModifiedBy>
  <cp:revision>48</cp:revision>
  <dcterms:created xsi:type="dcterms:W3CDTF">2006-08-16T00:00:00Z</dcterms:created>
  <dcterms:modified xsi:type="dcterms:W3CDTF">2020-12-28T12:12:27Z</dcterms:modified>
</cp:coreProperties>
</file>