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75" r:id="rId2"/>
    <p:sldId id="256" r:id="rId3"/>
    <p:sldId id="257" r:id="rId4"/>
    <p:sldId id="258" r:id="rId5"/>
    <p:sldId id="259" r:id="rId6"/>
    <p:sldId id="260" r:id="rId7"/>
    <p:sldId id="261" r:id="rId8"/>
    <p:sldId id="271" r:id="rId9"/>
    <p:sldId id="262" r:id="rId10"/>
    <p:sldId id="272" r:id="rId11"/>
    <p:sldId id="273" r:id="rId12"/>
    <p:sldId id="263" r:id="rId13"/>
    <p:sldId id="264" r:id="rId14"/>
    <p:sldId id="274" r:id="rId15"/>
    <p:sldId id="265"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4" autoAdjust="0"/>
    <p:restoredTop sz="94624" autoAdjust="0"/>
  </p:normalViewPr>
  <p:slideViewPr>
    <p:cSldViewPr>
      <p:cViewPr varScale="1">
        <p:scale>
          <a:sx n="65" d="100"/>
          <a:sy n="65" d="100"/>
        </p:scale>
        <p:origin x="-108"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10E156-F89B-4384-BF29-3293F9C7E164}"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B6290B57-DF3D-4C96-813D-E42DBDAEEB51}">
      <dgm:prSet phldrT="[Text]"/>
      <dgm:spPr/>
      <dgm:t>
        <a:bodyPr/>
        <a:lstStyle/>
        <a:p>
          <a:r>
            <a:rPr lang="en-US" dirty="0" smtClean="0"/>
            <a:t>01</a:t>
          </a:r>
          <a:endParaRPr lang="en-US" dirty="0"/>
        </a:p>
      </dgm:t>
    </dgm:pt>
    <dgm:pt modelId="{11A26193-0AC8-4443-8C1A-1980A848EBFD}" type="parTrans" cxnId="{76F45457-11B2-4C1D-8016-A844AD2C4FED}">
      <dgm:prSet/>
      <dgm:spPr/>
      <dgm:t>
        <a:bodyPr/>
        <a:lstStyle/>
        <a:p>
          <a:endParaRPr lang="en-US"/>
        </a:p>
      </dgm:t>
    </dgm:pt>
    <dgm:pt modelId="{AAFA297F-94B2-45B5-95D8-6118B6751114}" type="sibTrans" cxnId="{76F45457-11B2-4C1D-8016-A844AD2C4FED}">
      <dgm:prSet/>
      <dgm:spPr/>
      <dgm:t>
        <a:bodyPr/>
        <a:lstStyle/>
        <a:p>
          <a:endParaRPr lang="en-US"/>
        </a:p>
      </dgm:t>
    </dgm:pt>
    <dgm:pt modelId="{6C70C582-3B6D-4F3B-A51B-85664E6CFD5D}">
      <dgm:prSet phldrT="[Text]"/>
      <dgm:spPr/>
      <dgm:t>
        <a:bodyPr/>
        <a:lstStyle/>
        <a:p>
          <a:r>
            <a:rPr lang="en-US" dirty="0" smtClean="0"/>
            <a:t>  describe mime art</a:t>
          </a:r>
          <a:endParaRPr lang="en-US" dirty="0"/>
        </a:p>
      </dgm:t>
    </dgm:pt>
    <dgm:pt modelId="{012C30CB-C6AA-48F8-BDDD-75890BF68485}" type="parTrans" cxnId="{77864FBB-419C-48D0-874D-BEE33AAFB27C}">
      <dgm:prSet/>
      <dgm:spPr/>
      <dgm:t>
        <a:bodyPr/>
        <a:lstStyle/>
        <a:p>
          <a:endParaRPr lang="en-US"/>
        </a:p>
      </dgm:t>
    </dgm:pt>
    <dgm:pt modelId="{C9E3AF7E-9B64-47B9-95B0-637A8CC08A31}" type="sibTrans" cxnId="{77864FBB-419C-48D0-874D-BEE33AAFB27C}">
      <dgm:prSet/>
      <dgm:spPr/>
      <dgm:t>
        <a:bodyPr/>
        <a:lstStyle/>
        <a:p>
          <a:endParaRPr lang="en-US"/>
        </a:p>
      </dgm:t>
    </dgm:pt>
    <dgm:pt modelId="{486DF74F-E321-4BC9-870A-A61F218E28F5}">
      <dgm:prSet phldrT="[Text]"/>
      <dgm:spPr/>
      <dgm:t>
        <a:bodyPr/>
        <a:lstStyle/>
        <a:p>
          <a:r>
            <a:rPr lang="en-US" dirty="0" smtClean="0"/>
            <a:t>02</a:t>
          </a:r>
          <a:endParaRPr lang="en-US" dirty="0"/>
        </a:p>
      </dgm:t>
    </dgm:pt>
    <dgm:pt modelId="{F1BB987D-3C73-462E-A3D2-C324631CDD98}" type="parTrans" cxnId="{9DA58677-7869-4C59-9310-AD08BE33F553}">
      <dgm:prSet/>
      <dgm:spPr/>
      <dgm:t>
        <a:bodyPr/>
        <a:lstStyle/>
        <a:p>
          <a:endParaRPr lang="en-US"/>
        </a:p>
      </dgm:t>
    </dgm:pt>
    <dgm:pt modelId="{E158FDEF-CB06-4B5E-842D-76F7DE186621}" type="sibTrans" cxnId="{9DA58677-7869-4C59-9310-AD08BE33F553}">
      <dgm:prSet/>
      <dgm:spPr/>
      <dgm:t>
        <a:bodyPr/>
        <a:lstStyle/>
        <a:p>
          <a:endParaRPr lang="en-US"/>
        </a:p>
      </dgm:t>
    </dgm:pt>
    <dgm:pt modelId="{8DE3932E-A975-4FBF-88B7-418476F1CBA8}">
      <dgm:prSet phldrT="[Text]"/>
      <dgm:spPr/>
      <dgm:t>
        <a:bodyPr/>
        <a:lstStyle/>
        <a:p>
          <a:r>
            <a:rPr lang="en-US" dirty="0" smtClean="0"/>
            <a:t>Ask and answer questions </a:t>
          </a:r>
          <a:endParaRPr lang="en-US" dirty="0"/>
        </a:p>
      </dgm:t>
    </dgm:pt>
    <dgm:pt modelId="{613F391E-9262-4F27-88B2-72052A1D71C8}" type="parTrans" cxnId="{82E696E5-1D38-480B-B822-1850D53D5B3D}">
      <dgm:prSet/>
      <dgm:spPr/>
      <dgm:t>
        <a:bodyPr/>
        <a:lstStyle/>
        <a:p>
          <a:endParaRPr lang="en-US"/>
        </a:p>
      </dgm:t>
    </dgm:pt>
    <dgm:pt modelId="{17A01338-C755-4605-8645-7E11C093252C}" type="sibTrans" cxnId="{82E696E5-1D38-480B-B822-1850D53D5B3D}">
      <dgm:prSet/>
      <dgm:spPr/>
      <dgm:t>
        <a:bodyPr/>
        <a:lstStyle/>
        <a:p>
          <a:endParaRPr lang="en-US"/>
        </a:p>
      </dgm:t>
    </dgm:pt>
    <dgm:pt modelId="{1BE1E48B-6F14-48BD-8D3A-CC6A1CC36C19}">
      <dgm:prSet phldrT="[Text]"/>
      <dgm:spPr/>
      <dgm:t>
        <a:bodyPr/>
        <a:lstStyle/>
        <a:p>
          <a:r>
            <a:rPr lang="en-US" dirty="0" smtClean="0"/>
            <a:t>03</a:t>
          </a:r>
          <a:endParaRPr lang="en-US" dirty="0"/>
        </a:p>
      </dgm:t>
    </dgm:pt>
    <dgm:pt modelId="{F07A63F6-A812-490A-A409-0C005D4DF181}" type="parTrans" cxnId="{7047E676-8CD5-4388-B1C1-D25C8D09390D}">
      <dgm:prSet/>
      <dgm:spPr/>
      <dgm:t>
        <a:bodyPr/>
        <a:lstStyle/>
        <a:p>
          <a:endParaRPr lang="en-US"/>
        </a:p>
      </dgm:t>
    </dgm:pt>
    <dgm:pt modelId="{D60B2CD6-3F2E-4414-99CD-1F2B847AA5EC}" type="sibTrans" cxnId="{7047E676-8CD5-4388-B1C1-D25C8D09390D}">
      <dgm:prSet/>
      <dgm:spPr/>
      <dgm:t>
        <a:bodyPr/>
        <a:lstStyle/>
        <a:p>
          <a:endParaRPr lang="en-US"/>
        </a:p>
      </dgm:t>
    </dgm:pt>
    <dgm:pt modelId="{FC4137B3-8D3C-4010-9F92-B73FDEE302DB}">
      <dgm:prSet phldrT="[Text]"/>
      <dgm:spPr/>
      <dgm:t>
        <a:bodyPr/>
        <a:lstStyle/>
        <a:p>
          <a:r>
            <a:rPr lang="en-US" dirty="0" smtClean="0"/>
            <a:t>Infer vocabulary </a:t>
          </a:r>
          <a:endParaRPr lang="en-US" dirty="0"/>
        </a:p>
      </dgm:t>
    </dgm:pt>
    <dgm:pt modelId="{670AAC86-AC32-4BED-83E3-36A3ACF469C8}" type="parTrans" cxnId="{8892FC35-0D2F-45C0-91B3-FCC414C68E30}">
      <dgm:prSet/>
      <dgm:spPr/>
      <dgm:t>
        <a:bodyPr/>
        <a:lstStyle/>
        <a:p>
          <a:endParaRPr lang="en-US"/>
        </a:p>
      </dgm:t>
    </dgm:pt>
    <dgm:pt modelId="{58418202-F8FD-49AB-A217-9F77BD6FD691}" type="sibTrans" cxnId="{8892FC35-0D2F-45C0-91B3-FCC414C68E30}">
      <dgm:prSet/>
      <dgm:spPr/>
      <dgm:t>
        <a:bodyPr/>
        <a:lstStyle/>
        <a:p>
          <a:endParaRPr lang="en-US"/>
        </a:p>
      </dgm:t>
    </dgm:pt>
    <dgm:pt modelId="{298ACFB6-50A1-4970-9F99-F2BE8F0696CB}" type="pres">
      <dgm:prSet presAssocID="{0D10E156-F89B-4384-BF29-3293F9C7E164}" presName="linearFlow" presStyleCnt="0">
        <dgm:presLayoutVars>
          <dgm:dir/>
          <dgm:animLvl val="lvl"/>
          <dgm:resizeHandles val="exact"/>
        </dgm:presLayoutVars>
      </dgm:prSet>
      <dgm:spPr/>
      <dgm:t>
        <a:bodyPr/>
        <a:lstStyle/>
        <a:p>
          <a:endParaRPr lang="en-US"/>
        </a:p>
      </dgm:t>
    </dgm:pt>
    <dgm:pt modelId="{5E9586A5-BEF6-4F99-8CFE-7A2DA9E80619}" type="pres">
      <dgm:prSet presAssocID="{B6290B57-DF3D-4C96-813D-E42DBDAEEB51}" presName="composite" presStyleCnt="0"/>
      <dgm:spPr/>
    </dgm:pt>
    <dgm:pt modelId="{A40F559B-BF02-46A0-A75C-37EE4131757B}" type="pres">
      <dgm:prSet presAssocID="{B6290B57-DF3D-4C96-813D-E42DBDAEEB51}" presName="parentText" presStyleLbl="alignNode1" presStyleIdx="0" presStyleCnt="3">
        <dgm:presLayoutVars>
          <dgm:chMax val="1"/>
          <dgm:bulletEnabled val="1"/>
        </dgm:presLayoutVars>
      </dgm:prSet>
      <dgm:spPr/>
      <dgm:t>
        <a:bodyPr/>
        <a:lstStyle/>
        <a:p>
          <a:endParaRPr lang="en-US"/>
        </a:p>
      </dgm:t>
    </dgm:pt>
    <dgm:pt modelId="{96B3E2F6-13DD-455D-92D1-DD20CBF3D296}" type="pres">
      <dgm:prSet presAssocID="{B6290B57-DF3D-4C96-813D-E42DBDAEEB51}" presName="descendantText" presStyleLbl="alignAcc1" presStyleIdx="0" presStyleCnt="3">
        <dgm:presLayoutVars>
          <dgm:bulletEnabled val="1"/>
        </dgm:presLayoutVars>
      </dgm:prSet>
      <dgm:spPr/>
      <dgm:t>
        <a:bodyPr/>
        <a:lstStyle/>
        <a:p>
          <a:endParaRPr lang="en-US"/>
        </a:p>
      </dgm:t>
    </dgm:pt>
    <dgm:pt modelId="{DC4BD3C2-DF3A-42F3-B59A-0B0A8B90038C}" type="pres">
      <dgm:prSet presAssocID="{AAFA297F-94B2-45B5-95D8-6118B6751114}" presName="sp" presStyleCnt="0"/>
      <dgm:spPr/>
    </dgm:pt>
    <dgm:pt modelId="{82790276-0D83-4A60-99BF-4F789AFA982C}" type="pres">
      <dgm:prSet presAssocID="{486DF74F-E321-4BC9-870A-A61F218E28F5}" presName="composite" presStyleCnt="0"/>
      <dgm:spPr/>
    </dgm:pt>
    <dgm:pt modelId="{EB8EA3B3-7895-45AE-ABC4-E5A024858FB5}" type="pres">
      <dgm:prSet presAssocID="{486DF74F-E321-4BC9-870A-A61F218E28F5}" presName="parentText" presStyleLbl="alignNode1" presStyleIdx="1" presStyleCnt="3">
        <dgm:presLayoutVars>
          <dgm:chMax val="1"/>
          <dgm:bulletEnabled val="1"/>
        </dgm:presLayoutVars>
      </dgm:prSet>
      <dgm:spPr/>
      <dgm:t>
        <a:bodyPr/>
        <a:lstStyle/>
        <a:p>
          <a:endParaRPr lang="en-US"/>
        </a:p>
      </dgm:t>
    </dgm:pt>
    <dgm:pt modelId="{86378D32-D94C-4129-9481-FF2488E7C39C}" type="pres">
      <dgm:prSet presAssocID="{486DF74F-E321-4BC9-870A-A61F218E28F5}" presName="descendantText" presStyleLbl="alignAcc1" presStyleIdx="1" presStyleCnt="3">
        <dgm:presLayoutVars>
          <dgm:bulletEnabled val="1"/>
        </dgm:presLayoutVars>
      </dgm:prSet>
      <dgm:spPr/>
      <dgm:t>
        <a:bodyPr/>
        <a:lstStyle/>
        <a:p>
          <a:endParaRPr lang="en-US"/>
        </a:p>
      </dgm:t>
    </dgm:pt>
    <dgm:pt modelId="{67A86182-F2DE-44ED-B873-D456681AEABD}" type="pres">
      <dgm:prSet presAssocID="{E158FDEF-CB06-4B5E-842D-76F7DE186621}" presName="sp" presStyleCnt="0"/>
      <dgm:spPr/>
    </dgm:pt>
    <dgm:pt modelId="{4BE7A76B-2ED0-4287-83AF-30932858BCBF}" type="pres">
      <dgm:prSet presAssocID="{1BE1E48B-6F14-48BD-8D3A-CC6A1CC36C19}" presName="composite" presStyleCnt="0"/>
      <dgm:spPr/>
    </dgm:pt>
    <dgm:pt modelId="{809F0BE4-54F2-4D0B-B7F6-60099966C9E5}" type="pres">
      <dgm:prSet presAssocID="{1BE1E48B-6F14-48BD-8D3A-CC6A1CC36C19}" presName="parentText" presStyleLbl="alignNode1" presStyleIdx="2" presStyleCnt="3">
        <dgm:presLayoutVars>
          <dgm:chMax val="1"/>
          <dgm:bulletEnabled val="1"/>
        </dgm:presLayoutVars>
      </dgm:prSet>
      <dgm:spPr/>
      <dgm:t>
        <a:bodyPr/>
        <a:lstStyle/>
        <a:p>
          <a:endParaRPr lang="en-US"/>
        </a:p>
      </dgm:t>
    </dgm:pt>
    <dgm:pt modelId="{365B7EF4-D704-489D-9F89-2F8C1E0530E0}" type="pres">
      <dgm:prSet presAssocID="{1BE1E48B-6F14-48BD-8D3A-CC6A1CC36C19}" presName="descendantText" presStyleLbl="alignAcc1" presStyleIdx="2" presStyleCnt="3">
        <dgm:presLayoutVars>
          <dgm:bulletEnabled val="1"/>
        </dgm:presLayoutVars>
      </dgm:prSet>
      <dgm:spPr/>
      <dgm:t>
        <a:bodyPr/>
        <a:lstStyle/>
        <a:p>
          <a:endParaRPr lang="en-US"/>
        </a:p>
      </dgm:t>
    </dgm:pt>
  </dgm:ptLst>
  <dgm:cxnLst>
    <dgm:cxn modelId="{BF995D9C-3F6E-42CF-8779-4EE6DB451F2C}" type="presOf" srcId="{486DF74F-E321-4BC9-870A-A61F218E28F5}" destId="{EB8EA3B3-7895-45AE-ABC4-E5A024858FB5}" srcOrd="0" destOrd="0" presId="urn:microsoft.com/office/officeart/2005/8/layout/chevron2"/>
    <dgm:cxn modelId="{A0E68FDD-C8E9-412E-987B-729E8CF27675}" type="presOf" srcId="{8DE3932E-A975-4FBF-88B7-418476F1CBA8}" destId="{86378D32-D94C-4129-9481-FF2488E7C39C}" srcOrd="0" destOrd="0" presId="urn:microsoft.com/office/officeart/2005/8/layout/chevron2"/>
    <dgm:cxn modelId="{82E696E5-1D38-480B-B822-1850D53D5B3D}" srcId="{486DF74F-E321-4BC9-870A-A61F218E28F5}" destId="{8DE3932E-A975-4FBF-88B7-418476F1CBA8}" srcOrd="0" destOrd="0" parTransId="{613F391E-9262-4F27-88B2-72052A1D71C8}" sibTransId="{17A01338-C755-4605-8645-7E11C093252C}"/>
    <dgm:cxn modelId="{11C824EC-44D1-4611-8D2A-3C723EC73037}" type="presOf" srcId="{0D10E156-F89B-4384-BF29-3293F9C7E164}" destId="{298ACFB6-50A1-4970-9F99-F2BE8F0696CB}" srcOrd="0" destOrd="0" presId="urn:microsoft.com/office/officeart/2005/8/layout/chevron2"/>
    <dgm:cxn modelId="{6A536D60-DE34-4AAA-B96F-D05C26DBF5B2}" type="presOf" srcId="{FC4137B3-8D3C-4010-9F92-B73FDEE302DB}" destId="{365B7EF4-D704-489D-9F89-2F8C1E0530E0}" srcOrd="0" destOrd="0" presId="urn:microsoft.com/office/officeart/2005/8/layout/chevron2"/>
    <dgm:cxn modelId="{7047E676-8CD5-4388-B1C1-D25C8D09390D}" srcId="{0D10E156-F89B-4384-BF29-3293F9C7E164}" destId="{1BE1E48B-6F14-48BD-8D3A-CC6A1CC36C19}" srcOrd="2" destOrd="0" parTransId="{F07A63F6-A812-490A-A409-0C005D4DF181}" sibTransId="{D60B2CD6-3F2E-4414-99CD-1F2B847AA5EC}"/>
    <dgm:cxn modelId="{9DA58677-7869-4C59-9310-AD08BE33F553}" srcId="{0D10E156-F89B-4384-BF29-3293F9C7E164}" destId="{486DF74F-E321-4BC9-870A-A61F218E28F5}" srcOrd="1" destOrd="0" parTransId="{F1BB987D-3C73-462E-A3D2-C324631CDD98}" sibTransId="{E158FDEF-CB06-4B5E-842D-76F7DE186621}"/>
    <dgm:cxn modelId="{77864FBB-419C-48D0-874D-BEE33AAFB27C}" srcId="{B6290B57-DF3D-4C96-813D-E42DBDAEEB51}" destId="{6C70C582-3B6D-4F3B-A51B-85664E6CFD5D}" srcOrd="0" destOrd="0" parTransId="{012C30CB-C6AA-48F8-BDDD-75890BF68485}" sibTransId="{C9E3AF7E-9B64-47B9-95B0-637A8CC08A31}"/>
    <dgm:cxn modelId="{1656CA9C-CF62-4F9F-B634-DB17432FBFFA}" type="presOf" srcId="{6C70C582-3B6D-4F3B-A51B-85664E6CFD5D}" destId="{96B3E2F6-13DD-455D-92D1-DD20CBF3D296}" srcOrd="0" destOrd="0" presId="urn:microsoft.com/office/officeart/2005/8/layout/chevron2"/>
    <dgm:cxn modelId="{F28A0F6C-D7FC-478D-AD92-3811F3BAC320}" type="presOf" srcId="{1BE1E48B-6F14-48BD-8D3A-CC6A1CC36C19}" destId="{809F0BE4-54F2-4D0B-B7F6-60099966C9E5}" srcOrd="0" destOrd="0" presId="urn:microsoft.com/office/officeart/2005/8/layout/chevron2"/>
    <dgm:cxn modelId="{76F45457-11B2-4C1D-8016-A844AD2C4FED}" srcId="{0D10E156-F89B-4384-BF29-3293F9C7E164}" destId="{B6290B57-DF3D-4C96-813D-E42DBDAEEB51}" srcOrd="0" destOrd="0" parTransId="{11A26193-0AC8-4443-8C1A-1980A848EBFD}" sibTransId="{AAFA297F-94B2-45B5-95D8-6118B6751114}"/>
    <dgm:cxn modelId="{85B8093A-F4FA-433A-95B5-62C2399EDC11}" type="presOf" srcId="{B6290B57-DF3D-4C96-813D-E42DBDAEEB51}" destId="{A40F559B-BF02-46A0-A75C-37EE4131757B}" srcOrd="0" destOrd="0" presId="urn:microsoft.com/office/officeart/2005/8/layout/chevron2"/>
    <dgm:cxn modelId="{8892FC35-0D2F-45C0-91B3-FCC414C68E30}" srcId="{1BE1E48B-6F14-48BD-8D3A-CC6A1CC36C19}" destId="{FC4137B3-8D3C-4010-9F92-B73FDEE302DB}" srcOrd="0" destOrd="0" parTransId="{670AAC86-AC32-4BED-83E3-36A3ACF469C8}" sibTransId="{58418202-F8FD-49AB-A217-9F77BD6FD691}"/>
    <dgm:cxn modelId="{5355A233-12EC-48EC-8EE8-A74963197614}" type="presParOf" srcId="{298ACFB6-50A1-4970-9F99-F2BE8F0696CB}" destId="{5E9586A5-BEF6-4F99-8CFE-7A2DA9E80619}" srcOrd="0" destOrd="0" presId="urn:microsoft.com/office/officeart/2005/8/layout/chevron2"/>
    <dgm:cxn modelId="{77F670D2-A115-4288-81BB-1CB374608E3A}" type="presParOf" srcId="{5E9586A5-BEF6-4F99-8CFE-7A2DA9E80619}" destId="{A40F559B-BF02-46A0-A75C-37EE4131757B}" srcOrd="0" destOrd="0" presId="urn:microsoft.com/office/officeart/2005/8/layout/chevron2"/>
    <dgm:cxn modelId="{6069AB55-2506-4E11-A832-7D88BF56F771}" type="presParOf" srcId="{5E9586A5-BEF6-4F99-8CFE-7A2DA9E80619}" destId="{96B3E2F6-13DD-455D-92D1-DD20CBF3D296}" srcOrd="1" destOrd="0" presId="urn:microsoft.com/office/officeart/2005/8/layout/chevron2"/>
    <dgm:cxn modelId="{D33D2B74-B934-432C-BEA9-9E361E1F47DD}" type="presParOf" srcId="{298ACFB6-50A1-4970-9F99-F2BE8F0696CB}" destId="{DC4BD3C2-DF3A-42F3-B59A-0B0A8B90038C}" srcOrd="1" destOrd="0" presId="urn:microsoft.com/office/officeart/2005/8/layout/chevron2"/>
    <dgm:cxn modelId="{4C3E74AA-263E-45DA-8165-769C87897C65}" type="presParOf" srcId="{298ACFB6-50A1-4970-9F99-F2BE8F0696CB}" destId="{82790276-0D83-4A60-99BF-4F789AFA982C}" srcOrd="2" destOrd="0" presId="urn:microsoft.com/office/officeart/2005/8/layout/chevron2"/>
    <dgm:cxn modelId="{A28F8706-B808-4A38-AF05-C056C8339CCC}" type="presParOf" srcId="{82790276-0D83-4A60-99BF-4F789AFA982C}" destId="{EB8EA3B3-7895-45AE-ABC4-E5A024858FB5}" srcOrd="0" destOrd="0" presId="urn:microsoft.com/office/officeart/2005/8/layout/chevron2"/>
    <dgm:cxn modelId="{6EBF08B9-555E-4A19-B309-5C1E6E8EEF86}" type="presParOf" srcId="{82790276-0D83-4A60-99BF-4F789AFA982C}" destId="{86378D32-D94C-4129-9481-FF2488E7C39C}" srcOrd="1" destOrd="0" presId="urn:microsoft.com/office/officeart/2005/8/layout/chevron2"/>
    <dgm:cxn modelId="{85FD385B-898D-4276-B98C-944CABC0D4C4}" type="presParOf" srcId="{298ACFB6-50A1-4970-9F99-F2BE8F0696CB}" destId="{67A86182-F2DE-44ED-B873-D456681AEABD}" srcOrd="3" destOrd="0" presId="urn:microsoft.com/office/officeart/2005/8/layout/chevron2"/>
    <dgm:cxn modelId="{212F3ADE-DD85-4238-9E11-9DDD8402EBE0}" type="presParOf" srcId="{298ACFB6-50A1-4970-9F99-F2BE8F0696CB}" destId="{4BE7A76B-2ED0-4287-83AF-30932858BCBF}" srcOrd="4" destOrd="0" presId="urn:microsoft.com/office/officeart/2005/8/layout/chevron2"/>
    <dgm:cxn modelId="{24EA4D29-7D30-453A-8442-22088C672B3B}" type="presParOf" srcId="{4BE7A76B-2ED0-4287-83AF-30932858BCBF}" destId="{809F0BE4-54F2-4D0B-B7F6-60099966C9E5}" srcOrd="0" destOrd="0" presId="urn:microsoft.com/office/officeart/2005/8/layout/chevron2"/>
    <dgm:cxn modelId="{C3EDFEBD-6AE4-4DB8-B74F-B11942FBA6CE}" type="presParOf" srcId="{4BE7A76B-2ED0-4287-83AF-30932858BCBF}" destId="{365B7EF4-D704-489D-9F89-2F8C1E0530E0}" srcOrd="1" destOrd="0" presId="urn:microsoft.com/office/officeart/2005/8/layout/chevron2"/>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73E39F5-B667-4FFD-89D7-99738F5FC5A8}" type="datetimeFigureOut">
              <a:rPr lang="en-US" smtClean="0"/>
              <a:pPr/>
              <a:t>12/28/2020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E-mail: azizabidpur@gmail.com</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B767E42-323A-45F2-9FCB-BC71CA3A7C20}" type="slidenum">
              <a:rPr lang="en-US" smtClean="0"/>
              <a:pPr/>
              <a:t>‹#›</a:t>
            </a:fld>
            <a:endParaRPr lang="en-US"/>
          </a:p>
        </p:txBody>
      </p:sp>
    </p:spTree>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CBCB56-B24B-41A0-8401-660A117C8818}" type="datetimeFigureOut">
              <a:rPr lang="en-US" smtClean="0"/>
              <a:pPr/>
              <a:t>12/28/2020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E-mail: azizabidpur@gmail.com</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3ACA17-0D87-44D4-BCA8-AA4E22DED9A2}" type="slidenum">
              <a:rPr lang="en-US" smtClean="0"/>
              <a:pPr/>
              <a:t>‹#›</a:t>
            </a:fld>
            <a:endParaRPr lang="en-US"/>
          </a:p>
        </p:txBody>
      </p:sp>
    </p:spTree>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Footer Placeholder 4"/>
          <p:cNvSpPr>
            <a:spLocks noGrp="1"/>
          </p:cNvSpPr>
          <p:nvPr>
            <p:ph type="ftr" sz="quarter" idx="10"/>
          </p:nvPr>
        </p:nvSpPr>
        <p:spPr/>
        <p:txBody>
          <a:bodyPr/>
          <a:lstStyle/>
          <a:p>
            <a:r>
              <a:rPr lang="en-US" smtClean="0"/>
              <a:t>E-mail: azizabidpur@gmail.com</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Footer Placeholder 4"/>
          <p:cNvSpPr>
            <a:spLocks noGrp="1"/>
          </p:cNvSpPr>
          <p:nvPr>
            <p:ph type="ftr" sz="quarter" idx="10"/>
          </p:nvPr>
        </p:nvSpPr>
        <p:spPr/>
        <p:txBody>
          <a:bodyPr/>
          <a:lstStyle/>
          <a:p>
            <a:r>
              <a:rPr lang="en-US" smtClean="0"/>
              <a:t>E-mail: azizabidpur@gmail.com</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DD8D02-624E-4D9C-A143-E6F1CFDDEC5C}" type="datetime1">
              <a:rPr lang="en-US" smtClean="0"/>
              <a:pPr/>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8A74DE-C712-4121-8478-50ED72F9CB85}" type="datetime1">
              <a:rPr lang="en-US" smtClean="0"/>
              <a:pPr/>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F61738-42B4-4BAB-9311-B39430B95AB2}" type="datetime1">
              <a:rPr lang="en-US" smtClean="0"/>
              <a:pPr/>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3C9B62-9B34-4934-A3D5-CBDD5859E498}" type="datetime1">
              <a:rPr lang="en-US" smtClean="0"/>
              <a:pPr/>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53CAA-21C8-454B-AFEA-DDD09662129D}" type="datetime1">
              <a:rPr lang="en-US" smtClean="0"/>
              <a:pPr/>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65A12A-0651-4E5D-8952-560757BB78BA}" type="datetime1">
              <a:rPr lang="en-US" smtClean="0"/>
              <a:pPr/>
              <a:t>12/28/2020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75DFF5-AE73-4755-A80A-B93D48B3FB3E}" type="datetime1">
              <a:rPr lang="en-US" smtClean="0"/>
              <a:pPr/>
              <a:t>12/28/2020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6A2CE8-26A9-4033-AF89-C77E097E0D5C}" type="datetime1">
              <a:rPr lang="en-US" smtClean="0"/>
              <a:pPr/>
              <a:t>12/28/2020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4ECC3B-9938-4DBA-B5BC-7CBB81FAA982}" type="datetime1">
              <a:rPr lang="en-US" smtClean="0"/>
              <a:pPr/>
              <a:t>12/28/2020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33D585-88F1-49AC-9ECF-8DB281589E34}" type="datetime1">
              <a:rPr lang="en-US" smtClean="0"/>
              <a:pPr/>
              <a:t>12/28/2020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AA5CE0-8F01-4EFB-B82F-635E8CD594B9}" type="datetime1">
              <a:rPr lang="en-US" smtClean="0"/>
              <a:pPr/>
              <a:t>12/28/2020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603C4C-1D00-40B4-8C94-1B69A5546453}" type="datetime1">
              <a:rPr lang="en-US" smtClean="0"/>
              <a:pPr/>
              <a:t>12/28/2020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7.xml"/><Relationship Id="rId13" Type="http://schemas.openxmlformats.org/officeDocument/2006/relationships/slide" Target="slide12.xml"/><Relationship Id="rId3" Type="http://schemas.openxmlformats.org/officeDocument/2006/relationships/slide" Target="slide2.xml"/><Relationship Id="rId7" Type="http://schemas.openxmlformats.org/officeDocument/2006/relationships/slide" Target="slide6.xml"/><Relationship Id="rId12" Type="http://schemas.openxmlformats.org/officeDocument/2006/relationships/slide" Target="slide11.xml"/><Relationship Id="rId17" Type="http://schemas.openxmlformats.org/officeDocument/2006/relationships/slide" Target="slide16.xml"/><Relationship Id="rId2" Type="http://schemas.openxmlformats.org/officeDocument/2006/relationships/image" Target="../media/image1.jpeg"/><Relationship Id="rId16" Type="http://schemas.openxmlformats.org/officeDocument/2006/relationships/slide" Target="slide15.xml"/><Relationship Id="rId1" Type="http://schemas.openxmlformats.org/officeDocument/2006/relationships/slideLayout" Target="../slideLayouts/slideLayout1.xml"/><Relationship Id="rId6" Type="http://schemas.openxmlformats.org/officeDocument/2006/relationships/slide" Target="slide5.xml"/><Relationship Id="rId11" Type="http://schemas.openxmlformats.org/officeDocument/2006/relationships/slide" Target="slide10.xml"/><Relationship Id="rId5" Type="http://schemas.openxmlformats.org/officeDocument/2006/relationships/slide" Target="slide4.xml"/><Relationship Id="rId15" Type="http://schemas.openxmlformats.org/officeDocument/2006/relationships/slide" Target="slide14.xml"/><Relationship Id="rId10" Type="http://schemas.openxmlformats.org/officeDocument/2006/relationships/slide" Target="slide9.xml"/><Relationship Id="rId4" Type="http://schemas.openxmlformats.org/officeDocument/2006/relationships/slide" Target="slide3.xml"/><Relationship Id="rId9" Type="http://schemas.openxmlformats.org/officeDocument/2006/relationships/slide" Target="slide8.xml"/><Relationship Id="rId14" Type="http://schemas.openxmlformats.org/officeDocument/2006/relationships/slide" Target="slide13.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audio" Target="../media/audio1.wav"/><Relationship Id="rId7" Type="http://schemas.openxmlformats.org/officeDocument/2006/relationships/oleObject" Target="../embeddings/oleObject2.bin"/><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notesSlide" Target="../notesSlides/notesSlide2.xml"/><Relationship Id="rId4"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DDD8D02-624E-4D9C-A143-E6F1CFDDEC5C}" type="datetime1">
              <a:rPr lang="en-US" smtClean="0"/>
              <a:pPr/>
              <a:t>12/28/2020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
        <p:nvSpPr>
          <p:cNvPr id="7" name="Rectangle 6"/>
          <p:cNvSpPr/>
          <p:nvPr/>
        </p:nvSpPr>
        <p:spPr>
          <a:xfrm>
            <a:off x="0" y="0"/>
            <a:ext cx="9144000" cy="6858000"/>
          </a:xfrm>
          <a:prstGeom prst="rect">
            <a:avLst/>
          </a:prstGeom>
          <a:noFill/>
          <a:ln w="203200">
            <a:solidFill>
              <a:srgbClr val="92D050"/>
            </a:solidFill>
            <a:prstDash val="solid"/>
            <a:bevel/>
          </a:ln>
          <a:effectLst>
            <a:innerShdw blurRad="63500" dist="50800" dir="13500000">
              <a:prstClr val="black">
                <a:alpha val="50000"/>
              </a:prstClr>
            </a:inn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hlinkClick r:id="rId3" action="ppaction://hlinksldjump"/>
          </p:cNvPr>
          <p:cNvSpPr txBox="1"/>
          <p:nvPr/>
        </p:nvSpPr>
        <p:spPr>
          <a:xfrm>
            <a:off x="685800" y="914400"/>
            <a:ext cx="251460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solidFill>
                  <a:srgbClr val="0070C0"/>
                </a:solidFill>
                <a:effectLst>
                  <a:outerShdw blurRad="38100" dist="38100" dir="2700000" algn="tl">
                    <a:srgbClr val="000000">
                      <a:alpha val="43137"/>
                    </a:srgbClr>
                  </a:outerShdw>
                </a:effectLst>
              </a:rPr>
              <a:t>SLIDE : 02</a:t>
            </a:r>
          </a:p>
          <a:p>
            <a:r>
              <a:rPr lang="en-US" b="1" dirty="0" smtClean="0">
                <a:solidFill>
                  <a:schemeClr val="accent3">
                    <a:lumMod val="50000"/>
                  </a:schemeClr>
                </a:solidFill>
                <a:effectLst>
                  <a:outerShdw blurRad="38100" dist="38100" dir="2700000" algn="tl">
                    <a:srgbClr val="000000">
                      <a:alpha val="43137"/>
                    </a:srgbClr>
                  </a:outerShdw>
                </a:effectLst>
              </a:rPr>
              <a:t>WELCOME</a:t>
            </a:r>
            <a:r>
              <a:rPr lang="en-US" b="1" dirty="0" smtClean="0">
                <a:effectLst>
                  <a:outerShdw blurRad="38100" dist="38100" dir="2700000" algn="tl">
                    <a:srgbClr val="000000">
                      <a:alpha val="43137"/>
                    </a:srgbClr>
                  </a:outerShdw>
                </a:effectLst>
              </a:rPr>
              <a:t> </a:t>
            </a:r>
            <a:endParaRPr lang="en-US" b="1" dirty="0">
              <a:effectLst>
                <a:outerShdw blurRad="38100" dist="38100" dir="2700000" algn="tl">
                  <a:srgbClr val="000000">
                    <a:alpha val="43137"/>
                  </a:srgbClr>
                </a:outerShdw>
              </a:effectLst>
            </a:endParaRPr>
          </a:p>
        </p:txBody>
      </p:sp>
      <p:sp>
        <p:nvSpPr>
          <p:cNvPr id="18" name="TextBox 17">
            <a:hlinkClick r:id="rId4" action="ppaction://hlinksldjump"/>
          </p:cNvPr>
          <p:cNvSpPr txBox="1"/>
          <p:nvPr/>
        </p:nvSpPr>
        <p:spPr>
          <a:xfrm>
            <a:off x="685800" y="1600200"/>
            <a:ext cx="251460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solidFill>
                  <a:srgbClr val="0070C0"/>
                </a:solidFill>
                <a:effectLst>
                  <a:outerShdw blurRad="38100" dist="38100" dir="2700000" algn="tl">
                    <a:srgbClr val="000000">
                      <a:alpha val="43137"/>
                    </a:srgbClr>
                  </a:outerShdw>
                </a:effectLst>
              </a:rPr>
              <a:t>SLIDE : 03</a:t>
            </a:r>
          </a:p>
          <a:p>
            <a:r>
              <a:rPr lang="en-US" b="1" dirty="0" smtClean="0">
                <a:solidFill>
                  <a:schemeClr val="accent3">
                    <a:lumMod val="50000"/>
                  </a:schemeClr>
                </a:solidFill>
                <a:effectLst>
                  <a:outerShdw blurRad="38100" dist="38100" dir="2700000" algn="tl">
                    <a:srgbClr val="000000">
                      <a:alpha val="43137"/>
                    </a:srgbClr>
                  </a:outerShdw>
                </a:effectLst>
              </a:rPr>
              <a:t>INTRODUCTION</a:t>
            </a:r>
            <a:endParaRPr lang="en-US" b="1" dirty="0">
              <a:solidFill>
                <a:schemeClr val="accent3">
                  <a:lumMod val="50000"/>
                </a:schemeClr>
              </a:solidFill>
              <a:effectLst>
                <a:outerShdw blurRad="38100" dist="38100" dir="2700000" algn="tl">
                  <a:srgbClr val="000000">
                    <a:alpha val="43137"/>
                  </a:srgbClr>
                </a:outerShdw>
              </a:effectLst>
            </a:endParaRPr>
          </a:p>
        </p:txBody>
      </p:sp>
      <p:sp>
        <p:nvSpPr>
          <p:cNvPr id="19" name="TextBox 18">
            <a:hlinkClick r:id="rId5" action="ppaction://hlinksldjump"/>
          </p:cNvPr>
          <p:cNvSpPr txBox="1"/>
          <p:nvPr/>
        </p:nvSpPr>
        <p:spPr>
          <a:xfrm>
            <a:off x="685800" y="2288460"/>
            <a:ext cx="251460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solidFill>
                  <a:srgbClr val="0070C0"/>
                </a:solidFill>
                <a:effectLst>
                  <a:outerShdw blurRad="38100" dist="38100" dir="2700000" algn="tl">
                    <a:srgbClr val="000000">
                      <a:alpha val="43137"/>
                    </a:srgbClr>
                  </a:outerShdw>
                </a:effectLst>
              </a:rPr>
              <a:t>SLIDE : 04</a:t>
            </a:r>
          </a:p>
          <a:p>
            <a:r>
              <a:rPr lang="en-US" b="1" dirty="0" smtClean="0">
                <a:solidFill>
                  <a:schemeClr val="accent3">
                    <a:lumMod val="50000"/>
                  </a:schemeClr>
                </a:solidFill>
                <a:effectLst>
                  <a:outerShdw blurRad="38100" dist="38100" dir="2700000" algn="tl">
                    <a:srgbClr val="000000">
                      <a:alpha val="43137"/>
                    </a:srgbClr>
                  </a:outerShdw>
                </a:effectLst>
              </a:rPr>
              <a:t>MENTAL PREPARATION</a:t>
            </a:r>
            <a:endParaRPr lang="en-US" b="1" dirty="0">
              <a:solidFill>
                <a:schemeClr val="accent3">
                  <a:lumMod val="50000"/>
                </a:schemeClr>
              </a:solidFill>
              <a:effectLst>
                <a:outerShdw blurRad="38100" dist="38100" dir="2700000" algn="tl">
                  <a:srgbClr val="000000">
                    <a:alpha val="43137"/>
                  </a:srgbClr>
                </a:outerShdw>
              </a:effectLst>
            </a:endParaRPr>
          </a:p>
        </p:txBody>
      </p:sp>
      <p:sp>
        <p:nvSpPr>
          <p:cNvPr id="20" name="TextBox 19">
            <a:hlinkClick r:id="rId6" action="ppaction://hlinksldjump"/>
          </p:cNvPr>
          <p:cNvSpPr txBox="1"/>
          <p:nvPr/>
        </p:nvSpPr>
        <p:spPr>
          <a:xfrm>
            <a:off x="685800" y="2991468"/>
            <a:ext cx="251460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solidFill>
                  <a:srgbClr val="0070C0"/>
                </a:solidFill>
                <a:effectLst>
                  <a:outerShdw blurRad="38100" dist="38100" dir="2700000" algn="tl">
                    <a:srgbClr val="000000">
                      <a:alpha val="43137"/>
                    </a:srgbClr>
                  </a:outerShdw>
                </a:effectLst>
              </a:rPr>
              <a:t>SLIDE : 05</a:t>
            </a:r>
          </a:p>
          <a:p>
            <a:r>
              <a:rPr lang="en-US" b="1" dirty="0" smtClean="0">
                <a:solidFill>
                  <a:schemeClr val="accent3">
                    <a:lumMod val="50000"/>
                  </a:schemeClr>
                </a:solidFill>
                <a:effectLst>
                  <a:outerShdw blurRad="38100" dist="38100" dir="2700000" algn="tl">
                    <a:srgbClr val="000000">
                      <a:alpha val="43137"/>
                    </a:srgbClr>
                  </a:outerShdw>
                </a:effectLst>
              </a:rPr>
              <a:t>LESSON DECLARATION</a:t>
            </a:r>
            <a:endParaRPr lang="en-US" b="1" dirty="0">
              <a:solidFill>
                <a:schemeClr val="accent3">
                  <a:lumMod val="50000"/>
                </a:schemeClr>
              </a:solidFill>
              <a:effectLst>
                <a:outerShdw blurRad="38100" dist="38100" dir="2700000" algn="tl">
                  <a:srgbClr val="000000">
                    <a:alpha val="43137"/>
                  </a:srgbClr>
                </a:outerShdw>
              </a:effectLst>
            </a:endParaRPr>
          </a:p>
        </p:txBody>
      </p:sp>
      <p:sp>
        <p:nvSpPr>
          <p:cNvPr id="21" name="TextBox 20">
            <a:hlinkClick r:id="rId7" action="ppaction://hlinksldjump"/>
          </p:cNvPr>
          <p:cNvSpPr txBox="1"/>
          <p:nvPr/>
        </p:nvSpPr>
        <p:spPr>
          <a:xfrm>
            <a:off x="685800" y="3694476"/>
            <a:ext cx="251460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solidFill>
                  <a:srgbClr val="0070C0"/>
                </a:solidFill>
                <a:effectLst>
                  <a:outerShdw blurRad="38100" dist="38100" dir="2700000" algn="tl">
                    <a:srgbClr val="000000">
                      <a:alpha val="43137"/>
                    </a:srgbClr>
                  </a:outerShdw>
                </a:effectLst>
              </a:rPr>
              <a:t>SLIDE : 06</a:t>
            </a:r>
          </a:p>
          <a:p>
            <a:r>
              <a:rPr lang="en-US" b="1" dirty="0" smtClean="0">
                <a:solidFill>
                  <a:schemeClr val="accent3">
                    <a:lumMod val="50000"/>
                  </a:schemeClr>
                </a:solidFill>
                <a:effectLst>
                  <a:outerShdw blurRad="38100" dist="38100" dir="2700000" algn="tl">
                    <a:srgbClr val="000000">
                      <a:alpha val="43137"/>
                    </a:srgbClr>
                  </a:outerShdw>
                </a:effectLst>
              </a:rPr>
              <a:t>LEARNING OUTCOME</a:t>
            </a:r>
            <a:endParaRPr lang="en-US" b="1" dirty="0">
              <a:solidFill>
                <a:schemeClr val="accent3">
                  <a:lumMod val="50000"/>
                </a:schemeClr>
              </a:solidFill>
              <a:effectLst>
                <a:outerShdw blurRad="38100" dist="38100" dir="2700000" algn="tl">
                  <a:srgbClr val="000000">
                    <a:alpha val="43137"/>
                  </a:srgbClr>
                </a:outerShdw>
              </a:effectLst>
            </a:endParaRPr>
          </a:p>
        </p:txBody>
      </p:sp>
      <p:sp>
        <p:nvSpPr>
          <p:cNvPr id="22" name="TextBox 21">
            <a:hlinkClick r:id="rId8" action="ppaction://hlinksldjump"/>
          </p:cNvPr>
          <p:cNvSpPr txBox="1"/>
          <p:nvPr/>
        </p:nvSpPr>
        <p:spPr>
          <a:xfrm>
            <a:off x="685800" y="4397484"/>
            <a:ext cx="251460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solidFill>
                  <a:srgbClr val="0070C0"/>
                </a:solidFill>
                <a:effectLst>
                  <a:outerShdw blurRad="38100" dist="38100" dir="2700000" algn="tl">
                    <a:srgbClr val="000000">
                      <a:alpha val="43137"/>
                    </a:srgbClr>
                  </a:outerShdw>
                </a:effectLst>
              </a:rPr>
              <a:t>SLIDE : 07</a:t>
            </a:r>
          </a:p>
          <a:p>
            <a:r>
              <a:rPr lang="en-US" b="1" dirty="0" smtClean="0">
                <a:solidFill>
                  <a:schemeClr val="accent3">
                    <a:lumMod val="50000"/>
                  </a:schemeClr>
                </a:solidFill>
                <a:effectLst>
                  <a:outerShdw blurRad="38100" dist="38100" dir="2700000" algn="tl">
                    <a:srgbClr val="000000">
                      <a:alpha val="43137"/>
                    </a:srgbClr>
                  </a:outerShdw>
                </a:effectLst>
              </a:rPr>
              <a:t>WORD MEANING </a:t>
            </a:r>
            <a:endParaRPr lang="en-US" b="1" dirty="0">
              <a:solidFill>
                <a:schemeClr val="accent3">
                  <a:lumMod val="50000"/>
                </a:schemeClr>
              </a:solidFill>
              <a:effectLst>
                <a:outerShdw blurRad="38100" dist="38100" dir="2700000" algn="tl">
                  <a:srgbClr val="000000">
                    <a:alpha val="43137"/>
                  </a:srgbClr>
                </a:outerShdw>
              </a:effectLst>
            </a:endParaRPr>
          </a:p>
        </p:txBody>
      </p:sp>
      <p:sp>
        <p:nvSpPr>
          <p:cNvPr id="23" name="TextBox 22">
            <a:hlinkClick r:id="rId9" action="ppaction://hlinksldjump"/>
          </p:cNvPr>
          <p:cNvSpPr txBox="1"/>
          <p:nvPr/>
        </p:nvSpPr>
        <p:spPr>
          <a:xfrm>
            <a:off x="685800" y="5102952"/>
            <a:ext cx="251460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solidFill>
                  <a:srgbClr val="0070C0"/>
                </a:solidFill>
                <a:effectLst>
                  <a:outerShdw blurRad="38100" dist="38100" dir="2700000" algn="tl">
                    <a:srgbClr val="000000">
                      <a:alpha val="43137"/>
                    </a:srgbClr>
                  </a:outerShdw>
                </a:effectLst>
              </a:rPr>
              <a:t>SLIDE : 08</a:t>
            </a:r>
          </a:p>
          <a:p>
            <a:r>
              <a:rPr lang="en-US" b="1" dirty="0" smtClean="0">
                <a:solidFill>
                  <a:schemeClr val="accent3">
                    <a:lumMod val="50000"/>
                  </a:schemeClr>
                </a:solidFill>
                <a:effectLst>
                  <a:outerShdw blurRad="38100" dist="38100" dir="2700000" algn="tl">
                    <a:srgbClr val="000000">
                      <a:alpha val="43137"/>
                    </a:srgbClr>
                  </a:outerShdw>
                </a:effectLst>
              </a:rPr>
              <a:t>WORD MEANING </a:t>
            </a:r>
            <a:endParaRPr lang="en-US" b="1" dirty="0">
              <a:solidFill>
                <a:schemeClr val="accent3">
                  <a:lumMod val="50000"/>
                </a:schemeClr>
              </a:solidFill>
              <a:effectLst>
                <a:outerShdw blurRad="38100" dist="38100" dir="2700000" algn="tl">
                  <a:srgbClr val="000000">
                    <a:alpha val="43137"/>
                  </a:srgbClr>
                </a:outerShdw>
              </a:effectLst>
            </a:endParaRPr>
          </a:p>
        </p:txBody>
      </p:sp>
      <p:sp>
        <p:nvSpPr>
          <p:cNvPr id="24" name="TextBox 23">
            <a:hlinkClick r:id="rId10" action="ppaction://hlinksldjump"/>
          </p:cNvPr>
          <p:cNvSpPr txBox="1"/>
          <p:nvPr/>
        </p:nvSpPr>
        <p:spPr>
          <a:xfrm>
            <a:off x="685800" y="5791200"/>
            <a:ext cx="251460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solidFill>
                  <a:srgbClr val="0070C0"/>
                </a:solidFill>
                <a:effectLst>
                  <a:outerShdw blurRad="38100" dist="38100" dir="2700000" algn="tl">
                    <a:srgbClr val="000000">
                      <a:alpha val="43137"/>
                    </a:srgbClr>
                  </a:outerShdw>
                </a:effectLst>
              </a:rPr>
              <a:t>SLIDE : 09</a:t>
            </a:r>
          </a:p>
          <a:p>
            <a:r>
              <a:rPr lang="en-US" b="1" dirty="0" smtClean="0">
                <a:solidFill>
                  <a:schemeClr val="accent3">
                    <a:lumMod val="50000"/>
                  </a:schemeClr>
                </a:solidFill>
                <a:effectLst>
                  <a:outerShdw blurRad="38100" dist="38100" dir="2700000" algn="tl">
                    <a:srgbClr val="000000">
                      <a:alpha val="43137"/>
                    </a:srgbClr>
                  </a:outerShdw>
                </a:effectLst>
              </a:rPr>
              <a:t>READ THE TEXT</a:t>
            </a:r>
            <a:endParaRPr lang="en-US" b="1" dirty="0">
              <a:solidFill>
                <a:schemeClr val="accent3">
                  <a:lumMod val="50000"/>
                </a:schemeClr>
              </a:solidFill>
              <a:effectLst>
                <a:outerShdw blurRad="38100" dist="38100" dir="2700000" algn="tl">
                  <a:srgbClr val="000000">
                    <a:alpha val="43137"/>
                  </a:srgbClr>
                </a:outerShdw>
              </a:effectLst>
            </a:endParaRPr>
          </a:p>
        </p:txBody>
      </p:sp>
      <p:sp>
        <p:nvSpPr>
          <p:cNvPr id="25" name="TextBox 24">
            <a:hlinkClick r:id="rId11" action="ppaction://hlinksldjump"/>
          </p:cNvPr>
          <p:cNvSpPr txBox="1"/>
          <p:nvPr/>
        </p:nvSpPr>
        <p:spPr>
          <a:xfrm>
            <a:off x="5257800" y="914400"/>
            <a:ext cx="251460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solidFill>
                  <a:srgbClr val="0070C0"/>
                </a:solidFill>
                <a:effectLst>
                  <a:outerShdw blurRad="38100" dist="38100" dir="2700000" algn="tl">
                    <a:srgbClr val="000000">
                      <a:alpha val="43137"/>
                    </a:srgbClr>
                  </a:outerShdw>
                </a:effectLst>
              </a:rPr>
              <a:t>SLIDE : 10</a:t>
            </a:r>
          </a:p>
          <a:p>
            <a:r>
              <a:rPr lang="en-US" b="1" dirty="0" smtClean="0">
                <a:solidFill>
                  <a:schemeClr val="accent3">
                    <a:lumMod val="50000"/>
                  </a:schemeClr>
                </a:solidFill>
                <a:effectLst>
                  <a:outerShdw blurRad="38100" dist="38100" dir="2700000" algn="tl">
                    <a:srgbClr val="000000">
                      <a:alpha val="43137"/>
                    </a:srgbClr>
                  </a:outerShdw>
                </a:effectLst>
              </a:rPr>
              <a:t>READ THE TEXT</a:t>
            </a:r>
            <a:endParaRPr lang="en-US" b="1" dirty="0">
              <a:solidFill>
                <a:schemeClr val="accent3">
                  <a:lumMod val="50000"/>
                </a:schemeClr>
              </a:solidFill>
              <a:effectLst>
                <a:outerShdw blurRad="38100" dist="38100" dir="2700000" algn="tl">
                  <a:srgbClr val="000000">
                    <a:alpha val="43137"/>
                  </a:srgbClr>
                </a:outerShdw>
              </a:effectLst>
            </a:endParaRPr>
          </a:p>
        </p:txBody>
      </p:sp>
      <p:sp>
        <p:nvSpPr>
          <p:cNvPr id="26" name="TextBox 25">
            <a:hlinkClick r:id="rId12" action="ppaction://hlinksldjump"/>
          </p:cNvPr>
          <p:cNvSpPr txBox="1"/>
          <p:nvPr/>
        </p:nvSpPr>
        <p:spPr>
          <a:xfrm>
            <a:off x="5257800" y="1676400"/>
            <a:ext cx="251460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solidFill>
                  <a:srgbClr val="0070C0"/>
                </a:solidFill>
                <a:effectLst>
                  <a:outerShdw blurRad="38100" dist="38100" dir="2700000" algn="tl">
                    <a:srgbClr val="000000">
                      <a:alpha val="43137"/>
                    </a:srgbClr>
                  </a:outerShdw>
                </a:effectLst>
              </a:rPr>
              <a:t>SLIDE : 11</a:t>
            </a:r>
          </a:p>
          <a:p>
            <a:r>
              <a:rPr lang="en-US" b="1" dirty="0" smtClean="0">
                <a:solidFill>
                  <a:schemeClr val="accent3">
                    <a:lumMod val="50000"/>
                  </a:schemeClr>
                </a:solidFill>
                <a:effectLst>
                  <a:outerShdw blurRad="38100" dist="38100" dir="2700000" algn="tl">
                    <a:srgbClr val="000000">
                      <a:alpha val="43137"/>
                    </a:srgbClr>
                  </a:outerShdw>
                </a:effectLst>
              </a:rPr>
              <a:t>READ THE TEXT</a:t>
            </a:r>
            <a:endParaRPr lang="en-US" b="1" dirty="0">
              <a:solidFill>
                <a:schemeClr val="accent3">
                  <a:lumMod val="50000"/>
                </a:schemeClr>
              </a:solidFill>
              <a:effectLst>
                <a:outerShdw blurRad="38100" dist="38100" dir="2700000" algn="tl">
                  <a:srgbClr val="000000">
                    <a:alpha val="43137"/>
                  </a:srgbClr>
                </a:outerShdw>
              </a:effectLst>
            </a:endParaRPr>
          </a:p>
        </p:txBody>
      </p:sp>
      <p:sp>
        <p:nvSpPr>
          <p:cNvPr id="27" name="TextBox 26"/>
          <p:cNvSpPr txBox="1"/>
          <p:nvPr/>
        </p:nvSpPr>
        <p:spPr>
          <a:xfrm>
            <a:off x="5257800" y="2438400"/>
            <a:ext cx="251460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solidFill>
                  <a:srgbClr val="0070C0"/>
                </a:solidFill>
                <a:effectLst>
                  <a:outerShdw blurRad="38100" dist="38100" dir="2700000" algn="tl">
                    <a:srgbClr val="000000">
                      <a:alpha val="43137"/>
                    </a:srgbClr>
                  </a:outerShdw>
                </a:effectLst>
              </a:rPr>
              <a:t>SLIDE : 12</a:t>
            </a:r>
          </a:p>
          <a:p>
            <a:r>
              <a:rPr lang="en-US" b="1" dirty="0" smtClean="0">
                <a:solidFill>
                  <a:schemeClr val="accent3">
                    <a:lumMod val="50000"/>
                  </a:schemeClr>
                </a:solidFill>
                <a:effectLst>
                  <a:outerShdw blurRad="38100" dist="38100" dir="2700000" algn="tl">
                    <a:srgbClr val="000000">
                      <a:alpha val="43137"/>
                    </a:srgbClr>
                  </a:outerShdw>
                </a:effectLst>
              </a:rPr>
              <a:t>PAIR</a:t>
            </a:r>
            <a:r>
              <a:rPr lang="en-US" b="1" dirty="0" smtClean="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hlinkClick r:id="rId13" action="ppaction://hlinksldjump"/>
              </a:rPr>
              <a:t>WORK</a:t>
            </a:r>
            <a:r>
              <a:rPr lang="en-US" b="1" dirty="0" smtClean="0">
                <a:effectLst>
                  <a:outerShdw blurRad="38100" dist="38100" dir="2700000" algn="tl">
                    <a:srgbClr val="000000">
                      <a:alpha val="43137"/>
                    </a:srgbClr>
                  </a:outerShdw>
                </a:effectLst>
              </a:rPr>
              <a:t> </a:t>
            </a:r>
            <a:endParaRPr lang="en-US" b="1" dirty="0">
              <a:effectLst>
                <a:outerShdw blurRad="38100" dist="38100" dir="2700000" algn="tl">
                  <a:srgbClr val="000000">
                    <a:alpha val="43137"/>
                  </a:srgbClr>
                </a:outerShdw>
              </a:effectLst>
            </a:endParaRPr>
          </a:p>
        </p:txBody>
      </p:sp>
      <p:sp>
        <p:nvSpPr>
          <p:cNvPr id="28" name="TextBox 27">
            <a:hlinkClick r:id="rId14" action="ppaction://hlinksldjump"/>
          </p:cNvPr>
          <p:cNvSpPr txBox="1"/>
          <p:nvPr/>
        </p:nvSpPr>
        <p:spPr>
          <a:xfrm>
            <a:off x="5257800" y="3200400"/>
            <a:ext cx="251460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solidFill>
                  <a:srgbClr val="0070C0"/>
                </a:solidFill>
                <a:effectLst>
                  <a:outerShdw blurRad="38100" dist="38100" dir="2700000" algn="tl">
                    <a:srgbClr val="000000">
                      <a:alpha val="43137"/>
                    </a:srgbClr>
                  </a:outerShdw>
                </a:effectLst>
              </a:rPr>
              <a:t>SLIDE : 13</a:t>
            </a:r>
          </a:p>
          <a:p>
            <a:r>
              <a:rPr lang="en-US" b="1" dirty="0" smtClean="0">
                <a:solidFill>
                  <a:schemeClr val="accent3">
                    <a:lumMod val="50000"/>
                  </a:schemeClr>
                </a:solidFill>
                <a:effectLst>
                  <a:outerShdw blurRad="38100" dist="38100" dir="2700000" algn="tl">
                    <a:srgbClr val="000000">
                      <a:alpha val="43137"/>
                    </a:srgbClr>
                  </a:outerShdw>
                </a:effectLst>
              </a:rPr>
              <a:t>GROUP WORK </a:t>
            </a:r>
            <a:endParaRPr lang="en-US" b="1" dirty="0">
              <a:solidFill>
                <a:schemeClr val="accent3">
                  <a:lumMod val="50000"/>
                </a:schemeClr>
              </a:solidFill>
              <a:effectLst>
                <a:outerShdw blurRad="38100" dist="38100" dir="2700000" algn="tl">
                  <a:srgbClr val="000000">
                    <a:alpha val="43137"/>
                  </a:srgbClr>
                </a:outerShdw>
              </a:effectLst>
            </a:endParaRPr>
          </a:p>
        </p:txBody>
      </p:sp>
      <p:sp>
        <p:nvSpPr>
          <p:cNvPr id="29" name="TextBox 28">
            <a:hlinkClick r:id="rId15" action="ppaction://hlinksldjump"/>
          </p:cNvPr>
          <p:cNvSpPr txBox="1"/>
          <p:nvPr/>
        </p:nvSpPr>
        <p:spPr>
          <a:xfrm>
            <a:off x="5257800" y="3962400"/>
            <a:ext cx="251460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solidFill>
                  <a:srgbClr val="0070C0"/>
                </a:solidFill>
                <a:effectLst>
                  <a:outerShdw blurRad="38100" dist="38100" dir="2700000" algn="tl">
                    <a:srgbClr val="000000">
                      <a:alpha val="43137"/>
                    </a:srgbClr>
                  </a:outerShdw>
                </a:effectLst>
              </a:rPr>
              <a:t>SLIDE : 14</a:t>
            </a:r>
          </a:p>
          <a:p>
            <a:r>
              <a:rPr lang="en-US" b="1" dirty="0" smtClean="0">
                <a:solidFill>
                  <a:schemeClr val="accent3">
                    <a:lumMod val="50000"/>
                  </a:schemeClr>
                </a:solidFill>
                <a:effectLst>
                  <a:outerShdw blurRad="38100" dist="38100" dir="2700000" algn="tl">
                    <a:srgbClr val="000000">
                      <a:alpha val="43137"/>
                    </a:srgbClr>
                  </a:outerShdw>
                </a:effectLst>
              </a:rPr>
              <a:t>GRAMMAR FOCUS</a:t>
            </a:r>
            <a:endParaRPr lang="en-US" b="1" dirty="0">
              <a:solidFill>
                <a:schemeClr val="accent3">
                  <a:lumMod val="50000"/>
                </a:schemeClr>
              </a:solidFill>
              <a:effectLst>
                <a:outerShdw blurRad="38100" dist="38100" dir="2700000" algn="tl">
                  <a:srgbClr val="000000">
                    <a:alpha val="43137"/>
                  </a:srgbClr>
                </a:outerShdw>
              </a:effectLst>
            </a:endParaRPr>
          </a:p>
        </p:txBody>
      </p:sp>
      <p:sp>
        <p:nvSpPr>
          <p:cNvPr id="30" name="TextBox 29">
            <a:hlinkClick r:id="rId16" action="ppaction://hlinksldjump"/>
          </p:cNvPr>
          <p:cNvSpPr txBox="1"/>
          <p:nvPr/>
        </p:nvSpPr>
        <p:spPr>
          <a:xfrm>
            <a:off x="5257800" y="4724400"/>
            <a:ext cx="251460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solidFill>
                  <a:srgbClr val="0070C0"/>
                </a:solidFill>
                <a:effectLst>
                  <a:outerShdw blurRad="38100" dist="38100" dir="2700000" algn="tl">
                    <a:srgbClr val="000000">
                      <a:alpha val="43137"/>
                    </a:srgbClr>
                  </a:outerShdw>
                </a:effectLst>
              </a:rPr>
              <a:t>SLIDE : 15</a:t>
            </a:r>
          </a:p>
          <a:p>
            <a:r>
              <a:rPr lang="en-US" b="1" dirty="0" smtClean="0">
                <a:solidFill>
                  <a:schemeClr val="accent3">
                    <a:lumMod val="50000"/>
                  </a:schemeClr>
                </a:solidFill>
                <a:effectLst>
                  <a:outerShdw blurRad="38100" dist="38100" dir="2700000" algn="tl">
                    <a:srgbClr val="000000">
                      <a:alpha val="43137"/>
                    </a:srgbClr>
                  </a:outerShdw>
                </a:effectLst>
              </a:rPr>
              <a:t>HOME WORK </a:t>
            </a:r>
            <a:endParaRPr lang="en-US" b="1" dirty="0">
              <a:solidFill>
                <a:schemeClr val="accent3">
                  <a:lumMod val="50000"/>
                </a:schemeClr>
              </a:solidFill>
              <a:effectLst>
                <a:outerShdw blurRad="38100" dist="38100" dir="2700000" algn="tl">
                  <a:srgbClr val="000000">
                    <a:alpha val="43137"/>
                  </a:srgbClr>
                </a:outerShdw>
              </a:effectLst>
            </a:endParaRPr>
          </a:p>
        </p:txBody>
      </p:sp>
      <p:sp>
        <p:nvSpPr>
          <p:cNvPr id="31" name="TextBox 30">
            <a:hlinkClick r:id="rId17" action="ppaction://hlinksldjump"/>
          </p:cNvPr>
          <p:cNvSpPr txBox="1"/>
          <p:nvPr/>
        </p:nvSpPr>
        <p:spPr>
          <a:xfrm>
            <a:off x="5257800" y="5486400"/>
            <a:ext cx="251460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solidFill>
                  <a:srgbClr val="0070C0"/>
                </a:solidFill>
                <a:effectLst>
                  <a:outerShdw blurRad="38100" dist="38100" dir="2700000" algn="tl">
                    <a:srgbClr val="000000">
                      <a:alpha val="43137"/>
                    </a:srgbClr>
                  </a:outerShdw>
                </a:effectLst>
              </a:rPr>
              <a:t>SLIDE : 16</a:t>
            </a:r>
          </a:p>
          <a:p>
            <a:r>
              <a:rPr lang="en-US" b="1" dirty="0" smtClean="0">
                <a:solidFill>
                  <a:schemeClr val="accent3">
                    <a:lumMod val="50000"/>
                  </a:schemeClr>
                </a:solidFill>
                <a:effectLst>
                  <a:outerShdw blurRad="38100" dist="38100" dir="2700000" algn="tl">
                    <a:srgbClr val="000000">
                      <a:alpha val="43137"/>
                    </a:srgbClr>
                  </a:outerShdw>
                </a:effectLst>
              </a:rPr>
              <a:t>THANKS</a:t>
            </a:r>
            <a:endParaRPr lang="en-US" b="1" dirty="0">
              <a:solidFill>
                <a:schemeClr val="accent3">
                  <a:lumMod val="50000"/>
                </a:schemeClr>
              </a:solidFill>
              <a:effectLst>
                <a:outerShdw blurRad="38100" dist="38100" dir="2700000" algn="tl">
                  <a:srgbClr val="000000">
                    <a:alpha val="43137"/>
                  </a:srgbClr>
                </a:outerShdw>
              </a:effectLst>
            </a:endParaRPr>
          </a:p>
        </p:txBody>
      </p:sp>
      <p:sp>
        <p:nvSpPr>
          <p:cNvPr id="33" name="Rounded Rectangle 32"/>
          <p:cNvSpPr/>
          <p:nvPr/>
        </p:nvSpPr>
        <p:spPr>
          <a:xfrm>
            <a:off x="3429000" y="228600"/>
            <a:ext cx="18288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chemeClr val="bg1"/>
                </a:solidFill>
                <a:effectLst>
                  <a:outerShdw blurRad="38100" dist="38100" dir="2700000" algn="tl">
                    <a:srgbClr val="000000">
                      <a:alpha val="43137"/>
                    </a:srgbClr>
                  </a:outerShdw>
                </a:effectLst>
              </a:rPr>
              <a:t>INDEX</a:t>
            </a:r>
            <a:endParaRPr lang="en-US" sz="44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9629" y="147577"/>
            <a:ext cx="8841971" cy="6558023"/>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04800" y="381000"/>
            <a:ext cx="8531726" cy="6167664"/>
          </a:xfrm>
          <a:prstGeom prst="rect">
            <a:avLst/>
          </a:prstGeom>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Rectangle 3"/>
          <p:cNvSpPr/>
          <p:nvPr/>
        </p:nvSpPr>
        <p:spPr>
          <a:xfrm>
            <a:off x="533400" y="533400"/>
            <a:ext cx="2438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Read the text. </a:t>
            </a:r>
            <a:endParaRPr lang="en-US" sz="2800" b="1" dirty="0"/>
          </a:p>
        </p:txBody>
      </p:sp>
      <p:sp>
        <p:nvSpPr>
          <p:cNvPr id="7" name="Rectangle 6"/>
          <p:cNvSpPr/>
          <p:nvPr/>
        </p:nvSpPr>
        <p:spPr>
          <a:xfrm>
            <a:off x="457200" y="2743200"/>
            <a:ext cx="8153400" cy="3276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rgbClr val="002060"/>
                </a:solidFill>
              </a:rPr>
              <a:t>Majumder is undoubtedly a forerunner in the field of mime in Bangladesh. He started as a musician and his keen sense of rhythm helped him to let his limbs move and express his thoughts through gestures. </a:t>
            </a:r>
            <a:r>
              <a:rPr lang="en-US" sz="2400" dirty="0" err="1" smtClean="0">
                <a:solidFill>
                  <a:srgbClr val="002060"/>
                </a:solidFill>
              </a:rPr>
              <a:t>Partha</a:t>
            </a:r>
            <a:r>
              <a:rPr lang="en-US" sz="2400" dirty="0" smtClean="0">
                <a:solidFill>
                  <a:srgbClr val="002060"/>
                </a:solidFill>
              </a:rPr>
              <a:t> Pratim Majumder is the first Bangladeshi to take up mime as a profession. He performed in a number of television shows in Bangladesh and gained popularity. In his mimes, Majumder depicted the day –to-day life of the people –their sadness, tears as well as their happiness and laughter.</a:t>
            </a:r>
          </a:p>
        </p:txBody>
      </p:sp>
      <p:pic>
        <p:nvPicPr>
          <p:cNvPr id="9" name="Picture 8" descr="images.jpg"/>
          <p:cNvPicPr>
            <a:picLocks noChangeAspect="1"/>
          </p:cNvPicPr>
          <p:nvPr/>
        </p:nvPicPr>
        <p:blipFill>
          <a:blip r:embed="rId2"/>
          <a:stretch>
            <a:fillRect/>
          </a:stretch>
        </p:blipFill>
        <p:spPr>
          <a:xfrm>
            <a:off x="3124200" y="609600"/>
            <a:ext cx="3962400" cy="1977598"/>
          </a:xfrm>
          <a:prstGeom prst="rect">
            <a:avLst/>
          </a:prstGeom>
          <a:ln>
            <a:noFill/>
          </a:ln>
          <a:effectLst>
            <a:softEdge rad="112500"/>
          </a:effectLst>
        </p:spPr>
      </p:pic>
      <p:sp>
        <p:nvSpPr>
          <p:cNvPr id="10" name="Slide Number Placeholder 9"/>
          <p:cNvSpPr>
            <a:spLocks noGrp="1"/>
          </p:cNvSpPr>
          <p:nvPr>
            <p:ph type="sldNum" sz="quarter" idx="12"/>
          </p:nvPr>
        </p:nvSpPr>
        <p:spPr/>
        <p:txBody>
          <a:bodyPr/>
          <a:lstStyle/>
          <a:p>
            <a:fld id="{B6F15528-21DE-4FAA-801E-634DDDAF4B2B}" type="slidenum">
              <a:rPr lang="en-US" smtClean="0"/>
              <a:pPr/>
              <a:t>10</a:t>
            </a:fld>
            <a:endParaRPr lang="en-US"/>
          </a:p>
        </p:txBody>
      </p:sp>
      <p:sp>
        <p:nvSpPr>
          <p:cNvPr id="11" name="Date Placeholder 10"/>
          <p:cNvSpPr>
            <a:spLocks noGrp="1"/>
          </p:cNvSpPr>
          <p:nvPr>
            <p:ph type="dt" sz="half" idx="10"/>
          </p:nvPr>
        </p:nvSpPr>
        <p:spPr/>
        <p:txBody>
          <a:bodyPr/>
          <a:lstStyle/>
          <a:p>
            <a:fld id="{81793C98-AA52-437F-A462-A1664E4EC0E5}" type="datetime1">
              <a:rPr lang="en-US" smtClean="0"/>
              <a:pPr/>
              <a:t>12/28/2020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par>
                                <p:cTn id="8" presetID="2" presetClass="entr" presetSubtype="4"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 calcmode="lin" valueType="num">
                                      <p:cBhvr additive="base">
                                        <p:cTn id="10" dur="500" fill="hold"/>
                                        <p:tgtEl>
                                          <p:spTgt spid="7"/>
                                        </p:tgtEl>
                                        <p:attrNameLst>
                                          <p:attrName>ppt_x</p:attrName>
                                        </p:attrNameLst>
                                      </p:cBhvr>
                                      <p:tavLst>
                                        <p:tav tm="0">
                                          <p:val>
                                            <p:strVal val="#ppt_x"/>
                                          </p:val>
                                        </p:tav>
                                        <p:tav tm="100000">
                                          <p:val>
                                            <p:strVal val="#ppt_x"/>
                                          </p:val>
                                        </p:tav>
                                      </p:tavLst>
                                    </p:anim>
                                    <p:anim calcmode="lin" valueType="num">
                                      <p:cBhvr additive="base">
                                        <p:cTn id="1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9629" y="147577"/>
            <a:ext cx="8841971" cy="6558023"/>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04800" y="381000"/>
            <a:ext cx="8531726" cy="6167664"/>
          </a:xfrm>
          <a:prstGeom prst="rect">
            <a:avLst/>
          </a:prstGeom>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Rectangle 3"/>
          <p:cNvSpPr/>
          <p:nvPr/>
        </p:nvSpPr>
        <p:spPr>
          <a:xfrm>
            <a:off x="533400" y="533400"/>
            <a:ext cx="2438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Read the text. </a:t>
            </a:r>
            <a:endParaRPr lang="en-US" sz="2800" b="1" dirty="0"/>
          </a:p>
        </p:txBody>
      </p:sp>
      <p:sp>
        <p:nvSpPr>
          <p:cNvPr id="7" name="Rectangle 6"/>
          <p:cNvSpPr/>
          <p:nvPr/>
        </p:nvSpPr>
        <p:spPr>
          <a:xfrm>
            <a:off x="457200" y="3200400"/>
            <a:ext cx="8229600" cy="30480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smtClean="0">
                <a:solidFill>
                  <a:srgbClr val="002060"/>
                </a:solidFill>
              </a:rPr>
              <a:t>Majumder’s turning point came in 1979, when he was asked to give a solo performance at Bangladesh Shilpakala Academy. The French ambassador to Bangladesh at the time, Mr. </a:t>
            </a:r>
            <a:r>
              <a:rPr lang="en-US" sz="2000" dirty="0" err="1" smtClean="0">
                <a:solidFill>
                  <a:srgbClr val="002060"/>
                </a:solidFill>
              </a:rPr>
              <a:t>Loic</a:t>
            </a:r>
            <a:r>
              <a:rPr lang="en-US" sz="2000" dirty="0" smtClean="0">
                <a:solidFill>
                  <a:srgbClr val="002060"/>
                </a:solidFill>
              </a:rPr>
              <a:t> Moreau happened to be among the audience. Mr. Moreau noticed the talent in Majumder. In 1981, the French Government offered him a scholarship so that he could get professional training in mime. This was granted a French scholarship in mime. Majumder started his training under the legendary maestro, </a:t>
            </a:r>
            <a:r>
              <a:rPr lang="en-US" sz="2000" dirty="0" err="1" smtClean="0">
                <a:solidFill>
                  <a:srgbClr val="002060"/>
                </a:solidFill>
              </a:rPr>
              <a:t>Ftiene</a:t>
            </a:r>
            <a:r>
              <a:rPr lang="en-US" sz="2000" dirty="0" smtClean="0">
                <a:solidFill>
                  <a:srgbClr val="002060"/>
                </a:solidFill>
              </a:rPr>
              <a:t> Decroux. Through Decroux, he met another celebrated mime artist named Marcel Marceau. Marceau has transformed modern mime by taking it to an unimaginable height.  </a:t>
            </a:r>
          </a:p>
        </p:txBody>
      </p:sp>
      <p:pic>
        <p:nvPicPr>
          <p:cNvPr id="9" name="Picture 8" descr="download (2).jpg"/>
          <p:cNvPicPr>
            <a:picLocks noChangeAspect="1"/>
          </p:cNvPicPr>
          <p:nvPr/>
        </p:nvPicPr>
        <p:blipFill>
          <a:blip r:embed="rId2"/>
          <a:stretch>
            <a:fillRect/>
          </a:stretch>
        </p:blipFill>
        <p:spPr>
          <a:xfrm>
            <a:off x="3429000" y="685800"/>
            <a:ext cx="2857500" cy="2286000"/>
          </a:xfrm>
          <a:prstGeom prst="rect">
            <a:avLst/>
          </a:prstGeom>
          <a:ln>
            <a:noFill/>
          </a:ln>
          <a:effectLst>
            <a:softEdge rad="112500"/>
          </a:effectLst>
        </p:spPr>
      </p:pic>
      <p:sp>
        <p:nvSpPr>
          <p:cNvPr id="10" name="Slide Number Placeholder 9"/>
          <p:cNvSpPr>
            <a:spLocks noGrp="1"/>
          </p:cNvSpPr>
          <p:nvPr>
            <p:ph type="sldNum" sz="quarter" idx="12"/>
          </p:nvPr>
        </p:nvSpPr>
        <p:spPr/>
        <p:txBody>
          <a:bodyPr/>
          <a:lstStyle/>
          <a:p>
            <a:fld id="{B6F15528-21DE-4FAA-801E-634DDDAF4B2B}" type="slidenum">
              <a:rPr lang="en-US" smtClean="0"/>
              <a:pPr/>
              <a:t>11</a:t>
            </a:fld>
            <a:endParaRPr lang="en-US"/>
          </a:p>
        </p:txBody>
      </p:sp>
      <p:sp>
        <p:nvSpPr>
          <p:cNvPr id="11" name="Date Placeholder 10"/>
          <p:cNvSpPr>
            <a:spLocks noGrp="1"/>
          </p:cNvSpPr>
          <p:nvPr>
            <p:ph type="dt" sz="half" idx="10"/>
          </p:nvPr>
        </p:nvSpPr>
        <p:spPr/>
        <p:txBody>
          <a:bodyPr/>
          <a:lstStyle/>
          <a:p>
            <a:fld id="{08A12733-4080-4844-9850-C2C686FB26D3}" type="datetime1">
              <a:rPr lang="en-US" smtClean="0"/>
              <a:pPr/>
              <a:t>12/28/2020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9629" y="147577"/>
            <a:ext cx="8841971" cy="6558023"/>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04800" y="381000"/>
            <a:ext cx="8531726" cy="6167664"/>
          </a:xfrm>
          <a:prstGeom prst="rect">
            <a:avLst/>
          </a:prstGeom>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Rectangle 3"/>
          <p:cNvSpPr/>
          <p:nvPr/>
        </p:nvSpPr>
        <p:spPr>
          <a:xfrm>
            <a:off x="533400" y="533400"/>
            <a:ext cx="2362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Pair Work</a:t>
            </a:r>
            <a:endParaRPr lang="en-US" sz="3600" dirty="0"/>
          </a:p>
        </p:txBody>
      </p:sp>
      <p:sp>
        <p:nvSpPr>
          <p:cNvPr id="7" name="Rectangle 6"/>
          <p:cNvSpPr/>
          <p:nvPr/>
        </p:nvSpPr>
        <p:spPr>
          <a:xfrm>
            <a:off x="457200" y="2209800"/>
            <a:ext cx="8229600" cy="39624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smtClean="0">
                <a:solidFill>
                  <a:srgbClr val="002060"/>
                </a:solidFill>
              </a:rPr>
              <a:t>1</a:t>
            </a:r>
            <a:r>
              <a:rPr lang="en-US" sz="2000" b="1" dirty="0" smtClean="0">
                <a:solidFill>
                  <a:srgbClr val="002060"/>
                </a:solidFill>
              </a:rPr>
              <a:t>. Before the use of speech, communication took place through </a:t>
            </a:r>
            <a:r>
              <a:rPr lang="en-US" sz="2000" dirty="0" smtClean="0">
                <a:solidFill>
                  <a:srgbClr val="002060"/>
                </a:solidFill>
              </a:rPr>
              <a:t>______</a:t>
            </a:r>
          </a:p>
          <a:p>
            <a:pPr marL="457200" indent="-457200" algn="just">
              <a:buAutoNum type="alphaLcParenR"/>
            </a:pPr>
            <a:r>
              <a:rPr lang="en-US" sz="2000" dirty="0" smtClean="0">
                <a:solidFill>
                  <a:srgbClr val="002060"/>
                </a:solidFill>
              </a:rPr>
              <a:t>written   b)  sign   c)  spoken  d) art</a:t>
            </a:r>
          </a:p>
          <a:p>
            <a:pPr marL="457200" indent="-457200" algn="just"/>
            <a:r>
              <a:rPr lang="en-US" sz="2000" b="1" dirty="0" smtClean="0">
                <a:solidFill>
                  <a:srgbClr val="002060"/>
                </a:solidFill>
              </a:rPr>
              <a:t>2. In what form have the silent gestures evolved into? </a:t>
            </a:r>
          </a:p>
          <a:p>
            <a:pPr marL="457200" indent="-457200" algn="just">
              <a:buAutoNum type="alphaLcParenR"/>
            </a:pPr>
            <a:r>
              <a:rPr lang="en-US" sz="2000" dirty="0" smtClean="0">
                <a:solidFill>
                  <a:srgbClr val="002060"/>
                </a:solidFill>
              </a:rPr>
              <a:t>drama   b) cinema  c) mime  d)  dance </a:t>
            </a:r>
          </a:p>
          <a:p>
            <a:pPr marL="457200" indent="-457200" algn="just"/>
            <a:r>
              <a:rPr lang="en-US" sz="2000" b="1" dirty="0" smtClean="0">
                <a:solidFill>
                  <a:srgbClr val="002060"/>
                </a:solidFill>
              </a:rPr>
              <a:t>3. In olden times the actors who performed mime used to put white paint on their –</a:t>
            </a:r>
          </a:p>
          <a:p>
            <a:pPr marL="457200" indent="-457200" algn="just">
              <a:buAutoNum type="alphaLcParenR"/>
            </a:pPr>
            <a:r>
              <a:rPr lang="en-US" sz="2000" dirty="0" smtClean="0">
                <a:solidFill>
                  <a:srgbClr val="002060"/>
                </a:solidFill>
              </a:rPr>
              <a:t>limbs   b)  body   c)  face   d)  hair. </a:t>
            </a:r>
          </a:p>
          <a:p>
            <a:pPr marL="457200" indent="-457200" algn="just"/>
            <a:r>
              <a:rPr lang="en-US" sz="2000" b="1" dirty="0" smtClean="0">
                <a:solidFill>
                  <a:srgbClr val="002060"/>
                </a:solidFill>
              </a:rPr>
              <a:t>4. In the </a:t>
            </a:r>
            <a:r>
              <a:rPr lang="en-US" sz="2000" b="1" dirty="0" err="1" smtClean="0">
                <a:solidFill>
                  <a:srgbClr val="002060"/>
                </a:solidFill>
              </a:rPr>
              <a:t>sententence</a:t>
            </a:r>
            <a:r>
              <a:rPr lang="en-US" sz="2000" b="1" dirty="0" smtClean="0">
                <a:solidFill>
                  <a:srgbClr val="002060"/>
                </a:solidFill>
              </a:rPr>
              <a:t> “It touched a little boy’s heart he was watching a performance in his village” Here ‘touched’ means_</a:t>
            </a:r>
          </a:p>
          <a:p>
            <a:pPr marL="457200" indent="-457200" algn="just"/>
            <a:r>
              <a:rPr lang="en-US" sz="2000" dirty="0" smtClean="0">
                <a:solidFill>
                  <a:srgbClr val="002060"/>
                </a:solidFill>
              </a:rPr>
              <a:t>a) appealed   b)  requested   c) taught   d)  broke  </a:t>
            </a:r>
          </a:p>
          <a:p>
            <a:pPr marL="457200" indent="-457200" algn="just"/>
            <a:r>
              <a:rPr lang="en-US" sz="2000" b="1" dirty="0" smtClean="0">
                <a:solidFill>
                  <a:srgbClr val="002060"/>
                </a:solidFill>
              </a:rPr>
              <a:t>5. The word “fascinated’ means____</a:t>
            </a:r>
          </a:p>
          <a:p>
            <a:pPr marL="457200" indent="-457200" algn="just"/>
            <a:r>
              <a:rPr lang="en-US" sz="2000" dirty="0" smtClean="0">
                <a:solidFill>
                  <a:srgbClr val="002060"/>
                </a:solidFill>
              </a:rPr>
              <a:t>a) enchanted  b) encouraged     c) silenced      d)  upset      </a:t>
            </a:r>
          </a:p>
        </p:txBody>
      </p:sp>
      <p:sp>
        <p:nvSpPr>
          <p:cNvPr id="8" name="Rectangle 7"/>
          <p:cNvSpPr/>
          <p:nvPr/>
        </p:nvSpPr>
        <p:spPr>
          <a:xfrm>
            <a:off x="533400" y="1524000"/>
            <a:ext cx="6324600" cy="53340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800" dirty="0" smtClean="0"/>
              <a:t>Work in pair and choose the best answer </a:t>
            </a:r>
            <a:endParaRPr lang="en-US" sz="2800" dirty="0"/>
          </a:p>
        </p:txBody>
      </p:sp>
      <p:graphicFrame>
        <p:nvGraphicFramePr>
          <p:cNvPr id="10" name="Object 9"/>
          <p:cNvGraphicFramePr>
            <a:graphicFrameLocks noChangeAspect="1"/>
          </p:cNvGraphicFramePr>
          <p:nvPr/>
        </p:nvGraphicFramePr>
        <p:xfrm>
          <a:off x="4514850" y="3321050"/>
          <a:ext cx="114300" cy="215900"/>
        </p:xfrm>
        <a:graphic>
          <a:graphicData uri="http://schemas.openxmlformats.org/presentationml/2006/ole">
            <p:oleObj spid="_x0000_s1026" name="Equation" r:id="rId6" imgW="114120" imgH="215640" progId="Equation.3">
              <p:embed/>
            </p:oleObj>
          </a:graphicData>
        </a:graphic>
      </p:graphicFrame>
      <p:graphicFrame>
        <p:nvGraphicFramePr>
          <p:cNvPr id="11" name="Object 10"/>
          <p:cNvGraphicFramePr>
            <a:graphicFrameLocks noChangeAspect="1"/>
          </p:cNvGraphicFramePr>
          <p:nvPr/>
        </p:nvGraphicFramePr>
        <p:xfrm>
          <a:off x="4514850" y="3321050"/>
          <a:ext cx="114300" cy="215900"/>
        </p:xfrm>
        <a:graphic>
          <a:graphicData uri="http://schemas.openxmlformats.org/presentationml/2006/ole">
            <p:oleObj spid="_x0000_s1027" name="Equation" r:id="rId7" imgW="114120" imgH="215640" progId="Equation.3">
              <p:embed/>
            </p:oleObj>
          </a:graphicData>
        </a:graphic>
      </p:graphicFrame>
      <p:sp>
        <p:nvSpPr>
          <p:cNvPr id="12" name="Slide Number Placeholder 11"/>
          <p:cNvSpPr>
            <a:spLocks noGrp="1"/>
          </p:cNvSpPr>
          <p:nvPr>
            <p:ph type="sldNum" sz="quarter" idx="12"/>
          </p:nvPr>
        </p:nvSpPr>
        <p:spPr>
          <a:xfrm>
            <a:off x="6553200" y="6172200"/>
            <a:ext cx="2133600" cy="365125"/>
          </a:xfrm>
        </p:spPr>
        <p:txBody>
          <a:bodyPr/>
          <a:lstStyle/>
          <a:p>
            <a:fld id="{B6F15528-21DE-4FAA-801E-634DDDAF4B2B}" type="slidenum">
              <a:rPr lang="en-US" smtClean="0"/>
              <a:pPr/>
              <a:t>12</a:t>
            </a:fld>
            <a:endParaRPr lang="en-US" dirty="0"/>
          </a:p>
        </p:txBody>
      </p:sp>
      <p:sp>
        <p:nvSpPr>
          <p:cNvPr id="13" name="Date Placeholder 12"/>
          <p:cNvSpPr>
            <a:spLocks noGrp="1"/>
          </p:cNvSpPr>
          <p:nvPr>
            <p:ph type="dt" sz="half" idx="10"/>
          </p:nvPr>
        </p:nvSpPr>
        <p:spPr>
          <a:xfrm>
            <a:off x="304800" y="6096000"/>
            <a:ext cx="2133600" cy="365125"/>
          </a:xfrm>
        </p:spPr>
        <p:style>
          <a:lnRef idx="2">
            <a:schemeClr val="accent3"/>
          </a:lnRef>
          <a:fillRef idx="1">
            <a:schemeClr val="lt1"/>
          </a:fillRef>
          <a:effectRef idx="0">
            <a:schemeClr val="accent3"/>
          </a:effectRef>
          <a:fontRef idx="minor">
            <a:schemeClr val="dk1"/>
          </a:fontRef>
        </p:style>
        <p:txBody>
          <a:bodyPr/>
          <a:lstStyle/>
          <a:p>
            <a:fld id="{593746EB-1E35-4328-8A26-DE046F9C3D28}" type="datetime1">
              <a:rPr lang="en-US" smtClean="0"/>
              <a:pPr/>
              <a:t>12/28/2020</a:t>
            </a:fld>
            <a:endParaRPr lang="en-US" dirty="0"/>
          </a:p>
        </p:txBody>
      </p:sp>
      <p:sp>
        <p:nvSpPr>
          <p:cNvPr id="18" name="Freeform 17"/>
          <p:cNvSpPr/>
          <p:nvPr/>
        </p:nvSpPr>
        <p:spPr>
          <a:xfrm>
            <a:off x="1828800" y="2514600"/>
            <a:ext cx="381000" cy="381000"/>
          </a:xfrm>
          <a:custGeom>
            <a:avLst/>
            <a:gdLst>
              <a:gd name="connsiteX0" fmla="*/ 0 w 1017563"/>
              <a:gd name="connsiteY0" fmla="*/ 239150 h 548639"/>
              <a:gd name="connsiteX1" fmla="*/ 379827 w 1017563"/>
              <a:gd name="connsiteY1" fmla="*/ 548639 h 548639"/>
              <a:gd name="connsiteX2" fmla="*/ 379827 w 1017563"/>
              <a:gd name="connsiteY2" fmla="*/ 548639 h 548639"/>
              <a:gd name="connsiteX3" fmla="*/ 942535 w 1017563"/>
              <a:gd name="connsiteY3" fmla="*/ 70338 h 548639"/>
              <a:gd name="connsiteX4" fmla="*/ 829993 w 1017563"/>
              <a:gd name="connsiteY4" fmla="*/ 126609 h 548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7563" h="548639">
                <a:moveTo>
                  <a:pt x="0" y="239150"/>
                </a:moveTo>
                <a:lnTo>
                  <a:pt x="379827" y="548639"/>
                </a:lnTo>
                <a:lnTo>
                  <a:pt x="379827" y="548639"/>
                </a:lnTo>
                <a:cubicBezTo>
                  <a:pt x="473612" y="468922"/>
                  <a:pt x="867507" y="140676"/>
                  <a:pt x="942535" y="70338"/>
                </a:cubicBezTo>
                <a:cubicBezTo>
                  <a:pt x="1017563" y="0"/>
                  <a:pt x="923778" y="63304"/>
                  <a:pt x="829993" y="126609"/>
                </a:cubicBezTo>
              </a:path>
            </a:pathLst>
          </a:cu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2971800" y="3124200"/>
            <a:ext cx="381000" cy="381000"/>
          </a:xfrm>
          <a:custGeom>
            <a:avLst/>
            <a:gdLst>
              <a:gd name="connsiteX0" fmla="*/ 0 w 1017563"/>
              <a:gd name="connsiteY0" fmla="*/ 239150 h 548639"/>
              <a:gd name="connsiteX1" fmla="*/ 379827 w 1017563"/>
              <a:gd name="connsiteY1" fmla="*/ 548639 h 548639"/>
              <a:gd name="connsiteX2" fmla="*/ 379827 w 1017563"/>
              <a:gd name="connsiteY2" fmla="*/ 548639 h 548639"/>
              <a:gd name="connsiteX3" fmla="*/ 942535 w 1017563"/>
              <a:gd name="connsiteY3" fmla="*/ 70338 h 548639"/>
              <a:gd name="connsiteX4" fmla="*/ 829993 w 1017563"/>
              <a:gd name="connsiteY4" fmla="*/ 126609 h 548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7563" h="548639">
                <a:moveTo>
                  <a:pt x="0" y="239150"/>
                </a:moveTo>
                <a:lnTo>
                  <a:pt x="379827" y="548639"/>
                </a:lnTo>
                <a:lnTo>
                  <a:pt x="379827" y="548639"/>
                </a:lnTo>
                <a:cubicBezTo>
                  <a:pt x="473612" y="468922"/>
                  <a:pt x="867507" y="140676"/>
                  <a:pt x="942535" y="70338"/>
                </a:cubicBezTo>
                <a:cubicBezTo>
                  <a:pt x="1017563" y="0"/>
                  <a:pt x="923778" y="63304"/>
                  <a:pt x="829993" y="126609"/>
                </a:cubicBezTo>
              </a:path>
            </a:pathLst>
          </a:cu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533400" y="4876800"/>
            <a:ext cx="381000" cy="381000"/>
          </a:xfrm>
          <a:custGeom>
            <a:avLst/>
            <a:gdLst>
              <a:gd name="connsiteX0" fmla="*/ 0 w 1017563"/>
              <a:gd name="connsiteY0" fmla="*/ 239150 h 548639"/>
              <a:gd name="connsiteX1" fmla="*/ 379827 w 1017563"/>
              <a:gd name="connsiteY1" fmla="*/ 548639 h 548639"/>
              <a:gd name="connsiteX2" fmla="*/ 379827 w 1017563"/>
              <a:gd name="connsiteY2" fmla="*/ 548639 h 548639"/>
              <a:gd name="connsiteX3" fmla="*/ 942535 w 1017563"/>
              <a:gd name="connsiteY3" fmla="*/ 70338 h 548639"/>
              <a:gd name="connsiteX4" fmla="*/ 829993 w 1017563"/>
              <a:gd name="connsiteY4" fmla="*/ 126609 h 548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7563" h="548639">
                <a:moveTo>
                  <a:pt x="0" y="239150"/>
                </a:moveTo>
                <a:lnTo>
                  <a:pt x="379827" y="548639"/>
                </a:lnTo>
                <a:lnTo>
                  <a:pt x="379827" y="548639"/>
                </a:lnTo>
                <a:cubicBezTo>
                  <a:pt x="473612" y="468922"/>
                  <a:pt x="867507" y="140676"/>
                  <a:pt x="942535" y="70338"/>
                </a:cubicBezTo>
                <a:cubicBezTo>
                  <a:pt x="1017563" y="0"/>
                  <a:pt x="923778" y="63304"/>
                  <a:pt x="829993" y="126609"/>
                </a:cubicBezTo>
              </a:path>
            </a:pathLst>
          </a:cu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533400" y="5562600"/>
            <a:ext cx="381000" cy="381000"/>
          </a:xfrm>
          <a:custGeom>
            <a:avLst/>
            <a:gdLst>
              <a:gd name="connsiteX0" fmla="*/ 0 w 1017563"/>
              <a:gd name="connsiteY0" fmla="*/ 239150 h 548639"/>
              <a:gd name="connsiteX1" fmla="*/ 379827 w 1017563"/>
              <a:gd name="connsiteY1" fmla="*/ 548639 h 548639"/>
              <a:gd name="connsiteX2" fmla="*/ 379827 w 1017563"/>
              <a:gd name="connsiteY2" fmla="*/ 548639 h 548639"/>
              <a:gd name="connsiteX3" fmla="*/ 942535 w 1017563"/>
              <a:gd name="connsiteY3" fmla="*/ 70338 h 548639"/>
              <a:gd name="connsiteX4" fmla="*/ 829993 w 1017563"/>
              <a:gd name="connsiteY4" fmla="*/ 126609 h 548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7563" h="548639">
                <a:moveTo>
                  <a:pt x="0" y="239150"/>
                </a:moveTo>
                <a:lnTo>
                  <a:pt x="379827" y="548639"/>
                </a:lnTo>
                <a:lnTo>
                  <a:pt x="379827" y="548639"/>
                </a:lnTo>
                <a:cubicBezTo>
                  <a:pt x="473612" y="468922"/>
                  <a:pt x="867507" y="140676"/>
                  <a:pt x="942535" y="70338"/>
                </a:cubicBezTo>
                <a:cubicBezTo>
                  <a:pt x="1017563" y="0"/>
                  <a:pt x="923778" y="63304"/>
                  <a:pt x="829993" y="126609"/>
                </a:cubicBezTo>
              </a:path>
            </a:pathLst>
          </a:cu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2743200" y="3962400"/>
            <a:ext cx="381000" cy="381000"/>
          </a:xfrm>
          <a:custGeom>
            <a:avLst/>
            <a:gdLst>
              <a:gd name="connsiteX0" fmla="*/ 0 w 1017563"/>
              <a:gd name="connsiteY0" fmla="*/ 239150 h 548639"/>
              <a:gd name="connsiteX1" fmla="*/ 379827 w 1017563"/>
              <a:gd name="connsiteY1" fmla="*/ 548639 h 548639"/>
              <a:gd name="connsiteX2" fmla="*/ 379827 w 1017563"/>
              <a:gd name="connsiteY2" fmla="*/ 548639 h 548639"/>
              <a:gd name="connsiteX3" fmla="*/ 942535 w 1017563"/>
              <a:gd name="connsiteY3" fmla="*/ 70338 h 548639"/>
              <a:gd name="connsiteX4" fmla="*/ 829993 w 1017563"/>
              <a:gd name="connsiteY4" fmla="*/ 126609 h 548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7563" h="548639">
                <a:moveTo>
                  <a:pt x="0" y="239150"/>
                </a:moveTo>
                <a:lnTo>
                  <a:pt x="379827" y="548639"/>
                </a:lnTo>
                <a:lnTo>
                  <a:pt x="379827" y="548639"/>
                </a:lnTo>
                <a:cubicBezTo>
                  <a:pt x="473612" y="468922"/>
                  <a:pt x="867507" y="140676"/>
                  <a:pt x="942535" y="70338"/>
                </a:cubicBezTo>
                <a:cubicBezTo>
                  <a:pt x="1017563" y="0"/>
                  <a:pt x="923778" y="63304"/>
                  <a:pt x="829993" y="126609"/>
                </a:cubicBezTo>
              </a:path>
            </a:pathLst>
          </a:cu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5" name="~PP3691.WAV">
            <a:hlinkClick r:id="" action="ppaction://media"/>
          </p:cNvPr>
          <p:cNvPicPr>
            <a:picLocks noRot="1" noChangeAspect="1"/>
          </p:cNvPicPr>
          <p:nvPr>
            <a:wavAudioFile r:embed="rId3" name="~PP3691.WAV"/>
          </p:nvPr>
        </p:nvPicPr>
        <p:blipFill>
          <a:blip r:embed="rId8"/>
          <a:stretch>
            <a:fillRect/>
          </a:stretch>
        </p:blipFill>
        <p:spPr>
          <a:xfrm>
            <a:off x="8696325" y="6410325"/>
            <a:ext cx="304800" cy="304800"/>
          </a:xfrm>
          <a:prstGeom prst="rect">
            <a:avLst/>
          </a:prstGeom>
        </p:spPr>
      </p:pic>
    </p:spTree>
    <p:custDataLst>
      <p:tags r:id="rId2"/>
    </p:custDataLst>
  </p:cSld>
  <p:clrMapOvr>
    <a:masterClrMapping/>
  </p:clrMapOvr>
  <p:transition advTm="83167"/>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5"/>
                                        </p:tgtEl>
                                      </p:cBhvr>
                                    </p:cmd>
                                  </p:childTnLst>
                                </p:cTn>
                              </p:par>
                            </p:childTnLst>
                          </p:cTn>
                        </p:par>
                      </p:childTnLst>
                    </p:cTn>
                  </p:par>
                  <p:par>
                    <p:cTn id="7" fill="hold">
                      <p:stCondLst>
                        <p:cond delay="indefinite"/>
                      </p:stCondLst>
                      <p:childTnLst>
                        <p:par>
                          <p:cTn id="8" fill="hold">
                            <p:stCondLst>
                              <p:cond delay="0"/>
                            </p:stCondLst>
                            <p:childTnLst>
                              <p:par>
                                <p:cTn id="9" presetID="30"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800" decel="100000"/>
                                        <p:tgtEl>
                                          <p:spTgt spid="18"/>
                                        </p:tgtEl>
                                      </p:cBhvr>
                                    </p:animEffect>
                                    <p:anim calcmode="lin" valueType="num">
                                      <p:cBhvr>
                                        <p:cTn id="12" dur="800" decel="100000" fill="hold"/>
                                        <p:tgtEl>
                                          <p:spTgt spid="18"/>
                                        </p:tgtEl>
                                        <p:attrNameLst>
                                          <p:attrName>style.rotation</p:attrName>
                                        </p:attrNameLst>
                                      </p:cBhvr>
                                      <p:tavLst>
                                        <p:tav tm="0">
                                          <p:val>
                                            <p:fltVal val="-90"/>
                                          </p:val>
                                        </p:tav>
                                        <p:tav tm="100000">
                                          <p:val>
                                            <p:fltVal val="0"/>
                                          </p:val>
                                        </p:tav>
                                      </p:tavLst>
                                    </p:anim>
                                    <p:anim calcmode="lin" valueType="num">
                                      <p:cBhvr>
                                        <p:cTn id="13" dur="800" decel="100000" fill="hold"/>
                                        <p:tgtEl>
                                          <p:spTgt spid="18"/>
                                        </p:tgtEl>
                                        <p:attrNameLst>
                                          <p:attrName>ppt_x</p:attrName>
                                        </p:attrNameLst>
                                      </p:cBhvr>
                                      <p:tavLst>
                                        <p:tav tm="0">
                                          <p:val>
                                            <p:strVal val="#ppt_x+0.4"/>
                                          </p:val>
                                        </p:tav>
                                        <p:tav tm="100000">
                                          <p:val>
                                            <p:strVal val="#ppt_x-0.05"/>
                                          </p:val>
                                        </p:tav>
                                      </p:tavLst>
                                    </p:anim>
                                    <p:anim calcmode="lin" valueType="num">
                                      <p:cBhvr>
                                        <p:cTn id="14" dur="800" decel="100000" fill="hold"/>
                                        <p:tgtEl>
                                          <p:spTgt spid="18"/>
                                        </p:tgtEl>
                                        <p:attrNameLst>
                                          <p:attrName>ppt_y</p:attrName>
                                        </p:attrNameLst>
                                      </p:cBhvr>
                                      <p:tavLst>
                                        <p:tav tm="0">
                                          <p:val>
                                            <p:strVal val="#ppt_y-0.4"/>
                                          </p:val>
                                        </p:tav>
                                        <p:tav tm="100000">
                                          <p:val>
                                            <p:strVal val="#ppt_y+0.1"/>
                                          </p:val>
                                        </p:tav>
                                      </p:tavLst>
                                    </p:anim>
                                    <p:anim calcmode="lin" valueType="num">
                                      <p:cBhvr>
                                        <p:cTn id="15" dur="200" accel="100000" fill="hold">
                                          <p:stCondLst>
                                            <p:cond delay="800"/>
                                          </p:stCondLst>
                                        </p:cTn>
                                        <p:tgtEl>
                                          <p:spTgt spid="18"/>
                                        </p:tgtEl>
                                        <p:attrNameLst>
                                          <p:attrName>ppt_x</p:attrName>
                                        </p:attrNameLst>
                                      </p:cBhvr>
                                      <p:tavLst>
                                        <p:tav tm="0">
                                          <p:val>
                                            <p:strVal val="#ppt_x-0.05"/>
                                          </p:val>
                                        </p:tav>
                                        <p:tav tm="100000">
                                          <p:val>
                                            <p:strVal val="#ppt_x"/>
                                          </p:val>
                                        </p:tav>
                                      </p:tavLst>
                                    </p:anim>
                                    <p:anim calcmode="lin" valueType="num">
                                      <p:cBhvr>
                                        <p:cTn id="16" dur="200" accel="100000" fill="hold">
                                          <p:stCondLst>
                                            <p:cond delay="800"/>
                                          </p:stCondLst>
                                        </p:cTn>
                                        <p:tgtEl>
                                          <p:spTgt spid="18"/>
                                        </p:tgtEl>
                                        <p:attrNameLst>
                                          <p:attrName>ppt_y</p:attrName>
                                        </p:attrNameLst>
                                      </p:cBhvr>
                                      <p:tavLst>
                                        <p:tav tm="0">
                                          <p:val>
                                            <p:strVal val="#ppt_y+0.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0"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800" decel="100000"/>
                                        <p:tgtEl>
                                          <p:spTgt spid="19"/>
                                        </p:tgtEl>
                                      </p:cBhvr>
                                    </p:animEffect>
                                    <p:anim calcmode="lin" valueType="num">
                                      <p:cBhvr>
                                        <p:cTn id="22" dur="800" decel="100000" fill="hold"/>
                                        <p:tgtEl>
                                          <p:spTgt spid="19"/>
                                        </p:tgtEl>
                                        <p:attrNameLst>
                                          <p:attrName>style.rotation</p:attrName>
                                        </p:attrNameLst>
                                      </p:cBhvr>
                                      <p:tavLst>
                                        <p:tav tm="0">
                                          <p:val>
                                            <p:fltVal val="-90"/>
                                          </p:val>
                                        </p:tav>
                                        <p:tav tm="100000">
                                          <p:val>
                                            <p:fltVal val="0"/>
                                          </p:val>
                                        </p:tav>
                                      </p:tavLst>
                                    </p:anim>
                                    <p:anim calcmode="lin" valueType="num">
                                      <p:cBhvr>
                                        <p:cTn id="23" dur="800" decel="100000" fill="hold"/>
                                        <p:tgtEl>
                                          <p:spTgt spid="19"/>
                                        </p:tgtEl>
                                        <p:attrNameLst>
                                          <p:attrName>ppt_x</p:attrName>
                                        </p:attrNameLst>
                                      </p:cBhvr>
                                      <p:tavLst>
                                        <p:tav tm="0">
                                          <p:val>
                                            <p:strVal val="#ppt_x+0.4"/>
                                          </p:val>
                                        </p:tav>
                                        <p:tav tm="100000">
                                          <p:val>
                                            <p:strVal val="#ppt_x-0.05"/>
                                          </p:val>
                                        </p:tav>
                                      </p:tavLst>
                                    </p:anim>
                                    <p:anim calcmode="lin" valueType="num">
                                      <p:cBhvr>
                                        <p:cTn id="24" dur="800" decel="100000" fill="hold"/>
                                        <p:tgtEl>
                                          <p:spTgt spid="19"/>
                                        </p:tgtEl>
                                        <p:attrNameLst>
                                          <p:attrName>ppt_y</p:attrName>
                                        </p:attrNameLst>
                                      </p:cBhvr>
                                      <p:tavLst>
                                        <p:tav tm="0">
                                          <p:val>
                                            <p:strVal val="#ppt_y-0.4"/>
                                          </p:val>
                                        </p:tav>
                                        <p:tav tm="100000">
                                          <p:val>
                                            <p:strVal val="#ppt_y+0.1"/>
                                          </p:val>
                                        </p:tav>
                                      </p:tavLst>
                                    </p:anim>
                                    <p:anim calcmode="lin" valueType="num">
                                      <p:cBhvr>
                                        <p:cTn id="25" dur="200" accel="100000" fill="hold">
                                          <p:stCondLst>
                                            <p:cond delay="800"/>
                                          </p:stCondLst>
                                        </p:cTn>
                                        <p:tgtEl>
                                          <p:spTgt spid="19"/>
                                        </p:tgtEl>
                                        <p:attrNameLst>
                                          <p:attrName>ppt_x</p:attrName>
                                        </p:attrNameLst>
                                      </p:cBhvr>
                                      <p:tavLst>
                                        <p:tav tm="0">
                                          <p:val>
                                            <p:strVal val="#ppt_x-0.05"/>
                                          </p:val>
                                        </p:tav>
                                        <p:tav tm="100000">
                                          <p:val>
                                            <p:strVal val="#ppt_x"/>
                                          </p:val>
                                        </p:tav>
                                      </p:tavLst>
                                    </p:anim>
                                    <p:anim calcmode="lin" valueType="num">
                                      <p:cBhvr>
                                        <p:cTn id="26" dur="200" accel="100000" fill="hold">
                                          <p:stCondLst>
                                            <p:cond delay="800"/>
                                          </p:stCondLst>
                                        </p:cTn>
                                        <p:tgtEl>
                                          <p:spTgt spid="19"/>
                                        </p:tgtEl>
                                        <p:attrNameLst>
                                          <p:attrName>ppt_y</p:attrName>
                                        </p:attrNameLst>
                                      </p:cBhvr>
                                      <p:tavLst>
                                        <p:tav tm="0">
                                          <p:val>
                                            <p:strVal val="#ppt_y+0.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0"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800" decel="100000"/>
                                        <p:tgtEl>
                                          <p:spTgt spid="24"/>
                                        </p:tgtEl>
                                      </p:cBhvr>
                                    </p:animEffect>
                                    <p:anim calcmode="lin" valueType="num">
                                      <p:cBhvr>
                                        <p:cTn id="32" dur="800" decel="100000" fill="hold"/>
                                        <p:tgtEl>
                                          <p:spTgt spid="24"/>
                                        </p:tgtEl>
                                        <p:attrNameLst>
                                          <p:attrName>style.rotation</p:attrName>
                                        </p:attrNameLst>
                                      </p:cBhvr>
                                      <p:tavLst>
                                        <p:tav tm="0">
                                          <p:val>
                                            <p:fltVal val="-90"/>
                                          </p:val>
                                        </p:tav>
                                        <p:tav tm="100000">
                                          <p:val>
                                            <p:fltVal val="0"/>
                                          </p:val>
                                        </p:tav>
                                      </p:tavLst>
                                    </p:anim>
                                    <p:anim calcmode="lin" valueType="num">
                                      <p:cBhvr>
                                        <p:cTn id="33" dur="800" decel="100000" fill="hold"/>
                                        <p:tgtEl>
                                          <p:spTgt spid="24"/>
                                        </p:tgtEl>
                                        <p:attrNameLst>
                                          <p:attrName>ppt_x</p:attrName>
                                        </p:attrNameLst>
                                      </p:cBhvr>
                                      <p:tavLst>
                                        <p:tav tm="0">
                                          <p:val>
                                            <p:strVal val="#ppt_x+0.4"/>
                                          </p:val>
                                        </p:tav>
                                        <p:tav tm="100000">
                                          <p:val>
                                            <p:strVal val="#ppt_x-0.05"/>
                                          </p:val>
                                        </p:tav>
                                      </p:tavLst>
                                    </p:anim>
                                    <p:anim calcmode="lin" valueType="num">
                                      <p:cBhvr>
                                        <p:cTn id="34" dur="800" decel="100000" fill="hold"/>
                                        <p:tgtEl>
                                          <p:spTgt spid="24"/>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24"/>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24"/>
                                        </p:tgtEl>
                                        <p:attrNameLst>
                                          <p:attrName>ppt_y</p:attrName>
                                        </p:attrNameLst>
                                      </p:cBhvr>
                                      <p:tavLst>
                                        <p:tav tm="0">
                                          <p:val>
                                            <p:strVal val="#ppt_y+0.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0" presetClass="entr" presetSubtype="0"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800" decel="100000"/>
                                        <p:tgtEl>
                                          <p:spTgt spid="20"/>
                                        </p:tgtEl>
                                      </p:cBhvr>
                                    </p:animEffect>
                                    <p:anim calcmode="lin" valueType="num">
                                      <p:cBhvr>
                                        <p:cTn id="42" dur="800" decel="100000" fill="hold"/>
                                        <p:tgtEl>
                                          <p:spTgt spid="20"/>
                                        </p:tgtEl>
                                        <p:attrNameLst>
                                          <p:attrName>style.rotation</p:attrName>
                                        </p:attrNameLst>
                                      </p:cBhvr>
                                      <p:tavLst>
                                        <p:tav tm="0">
                                          <p:val>
                                            <p:fltVal val="-90"/>
                                          </p:val>
                                        </p:tav>
                                        <p:tav tm="100000">
                                          <p:val>
                                            <p:fltVal val="0"/>
                                          </p:val>
                                        </p:tav>
                                      </p:tavLst>
                                    </p:anim>
                                    <p:anim calcmode="lin" valueType="num">
                                      <p:cBhvr>
                                        <p:cTn id="43" dur="800" decel="100000" fill="hold"/>
                                        <p:tgtEl>
                                          <p:spTgt spid="20"/>
                                        </p:tgtEl>
                                        <p:attrNameLst>
                                          <p:attrName>ppt_x</p:attrName>
                                        </p:attrNameLst>
                                      </p:cBhvr>
                                      <p:tavLst>
                                        <p:tav tm="0">
                                          <p:val>
                                            <p:strVal val="#ppt_x+0.4"/>
                                          </p:val>
                                        </p:tav>
                                        <p:tav tm="100000">
                                          <p:val>
                                            <p:strVal val="#ppt_x-0.05"/>
                                          </p:val>
                                        </p:tav>
                                      </p:tavLst>
                                    </p:anim>
                                    <p:anim calcmode="lin" valueType="num">
                                      <p:cBhvr>
                                        <p:cTn id="44" dur="800" decel="100000" fill="hold"/>
                                        <p:tgtEl>
                                          <p:spTgt spid="20"/>
                                        </p:tgtEl>
                                        <p:attrNameLst>
                                          <p:attrName>ppt_y</p:attrName>
                                        </p:attrNameLst>
                                      </p:cBhvr>
                                      <p:tavLst>
                                        <p:tav tm="0">
                                          <p:val>
                                            <p:strVal val="#ppt_y-0.4"/>
                                          </p:val>
                                        </p:tav>
                                        <p:tav tm="100000">
                                          <p:val>
                                            <p:strVal val="#ppt_y+0.1"/>
                                          </p:val>
                                        </p:tav>
                                      </p:tavLst>
                                    </p:anim>
                                    <p:anim calcmode="lin" valueType="num">
                                      <p:cBhvr>
                                        <p:cTn id="45" dur="200" accel="100000" fill="hold">
                                          <p:stCondLst>
                                            <p:cond delay="800"/>
                                          </p:stCondLst>
                                        </p:cTn>
                                        <p:tgtEl>
                                          <p:spTgt spid="20"/>
                                        </p:tgtEl>
                                        <p:attrNameLst>
                                          <p:attrName>ppt_x</p:attrName>
                                        </p:attrNameLst>
                                      </p:cBhvr>
                                      <p:tavLst>
                                        <p:tav tm="0">
                                          <p:val>
                                            <p:strVal val="#ppt_x-0.05"/>
                                          </p:val>
                                        </p:tav>
                                        <p:tav tm="100000">
                                          <p:val>
                                            <p:strVal val="#ppt_x"/>
                                          </p:val>
                                        </p:tav>
                                      </p:tavLst>
                                    </p:anim>
                                    <p:anim calcmode="lin" valueType="num">
                                      <p:cBhvr>
                                        <p:cTn id="46" dur="200" accel="100000" fill="hold">
                                          <p:stCondLst>
                                            <p:cond delay="800"/>
                                          </p:stCondLst>
                                        </p:cTn>
                                        <p:tgtEl>
                                          <p:spTgt spid="20"/>
                                        </p:tgtEl>
                                        <p:attrNameLst>
                                          <p:attrName>ppt_y</p:attrName>
                                        </p:attrNameLst>
                                      </p:cBhvr>
                                      <p:tavLst>
                                        <p:tav tm="0">
                                          <p:val>
                                            <p:strVal val="#ppt_y+0.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0"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800" decel="100000"/>
                                        <p:tgtEl>
                                          <p:spTgt spid="23"/>
                                        </p:tgtEl>
                                      </p:cBhvr>
                                    </p:animEffect>
                                    <p:anim calcmode="lin" valueType="num">
                                      <p:cBhvr>
                                        <p:cTn id="52" dur="800" decel="100000" fill="hold"/>
                                        <p:tgtEl>
                                          <p:spTgt spid="23"/>
                                        </p:tgtEl>
                                        <p:attrNameLst>
                                          <p:attrName>style.rotation</p:attrName>
                                        </p:attrNameLst>
                                      </p:cBhvr>
                                      <p:tavLst>
                                        <p:tav tm="0">
                                          <p:val>
                                            <p:fltVal val="-90"/>
                                          </p:val>
                                        </p:tav>
                                        <p:tav tm="100000">
                                          <p:val>
                                            <p:fltVal val="0"/>
                                          </p:val>
                                        </p:tav>
                                      </p:tavLst>
                                    </p:anim>
                                    <p:anim calcmode="lin" valueType="num">
                                      <p:cBhvr>
                                        <p:cTn id="53" dur="800" decel="100000" fill="hold"/>
                                        <p:tgtEl>
                                          <p:spTgt spid="23"/>
                                        </p:tgtEl>
                                        <p:attrNameLst>
                                          <p:attrName>ppt_x</p:attrName>
                                        </p:attrNameLst>
                                      </p:cBhvr>
                                      <p:tavLst>
                                        <p:tav tm="0">
                                          <p:val>
                                            <p:strVal val="#ppt_x+0.4"/>
                                          </p:val>
                                        </p:tav>
                                        <p:tav tm="100000">
                                          <p:val>
                                            <p:strVal val="#ppt_x-0.05"/>
                                          </p:val>
                                        </p:tav>
                                      </p:tavLst>
                                    </p:anim>
                                    <p:anim calcmode="lin" valueType="num">
                                      <p:cBhvr>
                                        <p:cTn id="54" dur="800" decel="100000" fill="hold"/>
                                        <p:tgtEl>
                                          <p:spTgt spid="23"/>
                                        </p:tgtEl>
                                        <p:attrNameLst>
                                          <p:attrName>ppt_y</p:attrName>
                                        </p:attrNameLst>
                                      </p:cBhvr>
                                      <p:tavLst>
                                        <p:tav tm="0">
                                          <p:val>
                                            <p:strVal val="#ppt_y-0.4"/>
                                          </p:val>
                                        </p:tav>
                                        <p:tav tm="100000">
                                          <p:val>
                                            <p:strVal val="#ppt_y+0.1"/>
                                          </p:val>
                                        </p:tav>
                                      </p:tavLst>
                                    </p:anim>
                                    <p:anim calcmode="lin" valueType="num">
                                      <p:cBhvr>
                                        <p:cTn id="55" dur="200" accel="100000" fill="hold">
                                          <p:stCondLst>
                                            <p:cond delay="800"/>
                                          </p:stCondLst>
                                        </p:cTn>
                                        <p:tgtEl>
                                          <p:spTgt spid="23"/>
                                        </p:tgtEl>
                                        <p:attrNameLst>
                                          <p:attrName>ppt_x</p:attrName>
                                        </p:attrNameLst>
                                      </p:cBhvr>
                                      <p:tavLst>
                                        <p:tav tm="0">
                                          <p:val>
                                            <p:strVal val="#ppt_x-0.05"/>
                                          </p:val>
                                        </p:tav>
                                        <p:tav tm="100000">
                                          <p:val>
                                            <p:strVal val="#ppt_x"/>
                                          </p:val>
                                        </p:tav>
                                      </p:tavLst>
                                    </p:anim>
                                    <p:anim calcmode="lin" valueType="num">
                                      <p:cBhvr>
                                        <p:cTn id="56" dur="200" accel="100000" fill="hold">
                                          <p:stCondLst>
                                            <p:cond delay="800"/>
                                          </p:stCondLst>
                                        </p:cTn>
                                        <p:tgtEl>
                                          <p:spTgt spid="2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57" fill="hold" display="0">
                  <p:stCondLst>
                    <p:cond delay="indefinite"/>
                  </p:stCondLst>
                  <p:endCondLst>
                    <p:cond evt="onPrev" delay="0">
                      <p:tgtEl>
                        <p:sldTgt/>
                      </p:tgtEl>
                    </p:cond>
                    <p:cond evt="onStopAudio" delay="0">
                      <p:tgtEl>
                        <p:sldTgt/>
                      </p:tgtEl>
                    </p:cond>
                  </p:endCondLst>
                </p:cTn>
                <p:tgtEl>
                  <p:spTgt spid="25"/>
                </p:tgtEl>
              </p:cMediaNode>
            </p:audio>
          </p:childTnLst>
        </p:cTn>
      </p:par>
    </p:tnLst>
    <p:bldLst>
      <p:bldP spid="18" grpId="0" animBg="1"/>
      <p:bldP spid="19" grpId="0" animBg="1"/>
      <p:bldP spid="20" grpId="0" animBg="1"/>
      <p:bldP spid="23" grpId="0" animBg="1"/>
      <p:bldP spid="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9629" y="147577"/>
            <a:ext cx="8841971" cy="6558023"/>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04800" y="381000"/>
            <a:ext cx="8531726" cy="6167664"/>
          </a:xfrm>
          <a:prstGeom prst="rect">
            <a:avLst/>
          </a:prstGeom>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7" name="Date Placeholder 6"/>
          <p:cNvSpPr>
            <a:spLocks noGrp="1"/>
          </p:cNvSpPr>
          <p:nvPr>
            <p:ph type="dt" sz="half" idx="10"/>
          </p:nvPr>
        </p:nvSpPr>
        <p:spPr/>
        <p:txBody>
          <a:bodyPr/>
          <a:lstStyle/>
          <a:p>
            <a:fld id="{E36B45DF-E71B-43A6-AEB6-EA5CF5162B2E}" type="datetime1">
              <a:rPr lang="en-US" smtClean="0"/>
              <a:pPr/>
              <a:t>12/28/2020</a:t>
            </a:fld>
            <a:endParaRPr lang="en-US"/>
          </a:p>
        </p:txBody>
      </p:sp>
      <p:sp>
        <p:nvSpPr>
          <p:cNvPr id="8" name="Rectangle 7"/>
          <p:cNvSpPr/>
          <p:nvPr/>
        </p:nvSpPr>
        <p:spPr>
          <a:xfrm>
            <a:off x="381000" y="1676400"/>
            <a:ext cx="8229600" cy="39624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smtClean="0">
                <a:solidFill>
                  <a:srgbClr val="002060"/>
                </a:solidFill>
              </a:rPr>
              <a:t>  1. What is ‘mime’?</a:t>
            </a:r>
          </a:p>
          <a:p>
            <a:pPr algn="just"/>
            <a:r>
              <a:rPr lang="en-US" sz="2000" dirty="0" err="1" smtClean="0">
                <a:solidFill>
                  <a:srgbClr val="002060"/>
                </a:solidFill>
              </a:rPr>
              <a:t>Ans</a:t>
            </a:r>
            <a:r>
              <a:rPr lang="en-US" sz="2000" dirty="0" smtClean="0">
                <a:solidFill>
                  <a:srgbClr val="002060"/>
                </a:solidFill>
              </a:rPr>
              <a:t>: Mime is an art of signs and gestures. It is a silent performance. </a:t>
            </a:r>
          </a:p>
          <a:p>
            <a:pPr algn="just"/>
            <a:r>
              <a:rPr lang="en-US" sz="2000" b="1" dirty="0" smtClean="0">
                <a:solidFill>
                  <a:srgbClr val="002060"/>
                </a:solidFill>
              </a:rPr>
              <a:t>2. What helped </a:t>
            </a:r>
            <a:r>
              <a:rPr lang="en-US" sz="2000" b="1" dirty="0" err="1" smtClean="0">
                <a:solidFill>
                  <a:srgbClr val="002060"/>
                </a:solidFill>
              </a:rPr>
              <a:t>Partha</a:t>
            </a:r>
            <a:r>
              <a:rPr lang="en-US" sz="2000" b="1" dirty="0" smtClean="0">
                <a:solidFill>
                  <a:srgbClr val="002060"/>
                </a:solidFill>
              </a:rPr>
              <a:t> to express himself clearly while performing mime? </a:t>
            </a:r>
          </a:p>
          <a:p>
            <a:pPr algn="just"/>
            <a:r>
              <a:rPr lang="en-US" sz="2000" dirty="0" err="1" smtClean="0">
                <a:solidFill>
                  <a:srgbClr val="002060"/>
                </a:solidFill>
              </a:rPr>
              <a:t>Ans</a:t>
            </a:r>
            <a:r>
              <a:rPr lang="en-US" sz="2000" dirty="0" smtClean="0">
                <a:solidFill>
                  <a:srgbClr val="002060"/>
                </a:solidFill>
              </a:rPr>
              <a:t>: </a:t>
            </a:r>
            <a:r>
              <a:rPr lang="en-US" sz="2000" dirty="0" err="1" smtClean="0">
                <a:solidFill>
                  <a:srgbClr val="002060"/>
                </a:solidFill>
              </a:rPr>
              <a:t>Partha’s</a:t>
            </a:r>
            <a:r>
              <a:rPr lang="en-US" sz="2000" dirty="0" smtClean="0">
                <a:solidFill>
                  <a:srgbClr val="002060"/>
                </a:solidFill>
              </a:rPr>
              <a:t> keen sense of rhythm helped him to express himself clearly while performing mime. </a:t>
            </a:r>
          </a:p>
          <a:p>
            <a:pPr algn="just"/>
            <a:r>
              <a:rPr lang="en-US" sz="2000" b="1" dirty="0" smtClean="0">
                <a:solidFill>
                  <a:srgbClr val="002060"/>
                </a:solidFill>
              </a:rPr>
              <a:t>3. What did he depict through his performance at the beginning? </a:t>
            </a:r>
          </a:p>
          <a:p>
            <a:pPr algn="just"/>
            <a:r>
              <a:rPr lang="en-US" sz="2000" dirty="0" err="1" smtClean="0">
                <a:solidFill>
                  <a:srgbClr val="002060"/>
                </a:solidFill>
              </a:rPr>
              <a:t>Ans</a:t>
            </a:r>
            <a:r>
              <a:rPr lang="en-US" sz="2000" dirty="0" smtClean="0">
                <a:solidFill>
                  <a:srgbClr val="002060"/>
                </a:solidFill>
              </a:rPr>
              <a:t>: Through his performance at the beginning, he depicted the day-to-day life of the people. </a:t>
            </a:r>
          </a:p>
          <a:p>
            <a:pPr algn="just"/>
            <a:r>
              <a:rPr lang="en-US" sz="2000" b="1" dirty="0" smtClean="0">
                <a:solidFill>
                  <a:srgbClr val="002060"/>
                </a:solidFill>
              </a:rPr>
              <a:t>4. Why was the French Ambassador impressed?</a:t>
            </a:r>
          </a:p>
          <a:p>
            <a:pPr algn="just"/>
            <a:r>
              <a:rPr lang="en-US" sz="2000" dirty="0" err="1" smtClean="0">
                <a:solidFill>
                  <a:srgbClr val="002060"/>
                </a:solidFill>
              </a:rPr>
              <a:t>Ans</a:t>
            </a:r>
            <a:r>
              <a:rPr lang="en-US" sz="2000" dirty="0" smtClean="0">
                <a:solidFill>
                  <a:srgbClr val="002060"/>
                </a:solidFill>
              </a:rPr>
              <a:t>: When the French ambassador saw Majumder’s performance, he was impressed by noticing the talent in Majumder. </a:t>
            </a:r>
          </a:p>
          <a:p>
            <a:pPr algn="just"/>
            <a:r>
              <a:rPr lang="en-US" sz="2000" dirty="0" smtClean="0">
                <a:solidFill>
                  <a:srgbClr val="002060"/>
                </a:solidFill>
              </a:rPr>
              <a:t> </a:t>
            </a:r>
          </a:p>
          <a:p>
            <a:pPr algn="just"/>
            <a:endParaRPr lang="en-US" sz="2000" dirty="0" smtClean="0">
              <a:solidFill>
                <a:srgbClr val="002060"/>
              </a:solidFill>
            </a:endParaRPr>
          </a:p>
        </p:txBody>
      </p:sp>
      <p:sp>
        <p:nvSpPr>
          <p:cNvPr id="9" name="Rectangle 8"/>
          <p:cNvSpPr/>
          <p:nvPr/>
        </p:nvSpPr>
        <p:spPr>
          <a:xfrm>
            <a:off x="533400" y="533400"/>
            <a:ext cx="2743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Group  Work</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checkerboard(across)">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 calcmode="lin" valueType="num">
                                      <p:cBhvr>
                                        <p:cTn id="12"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8">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0" presetClass="entr" presetSubtype="0"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Effect transition="in" filter="fade">
                                      <p:cBhvr>
                                        <p:cTn id="19" dur="800" decel="100000"/>
                                        <p:tgtEl>
                                          <p:spTgt spid="8">
                                            <p:txEl>
                                              <p:pRg st="2" end="2"/>
                                            </p:txEl>
                                          </p:spTgt>
                                        </p:tgtEl>
                                      </p:cBhvr>
                                    </p:animEffect>
                                    <p:anim calcmode="lin" valueType="num">
                                      <p:cBhvr>
                                        <p:cTn id="20" dur="800" decel="100000" fill="hold"/>
                                        <p:tgtEl>
                                          <p:spTgt spid="8">
                                            <p:txEl>
                                              <p:pRg st="2" end="2"/>
                                            </p:txEl>
                                          </p:spTgt>
                                        </p:tgtEl>
                                        <p:attrNameLst>
                                          <p:attrName>style.rotation</p:attrName>
                                        </p:attrNameLst>
                                      </p:cBhvr>
                                      <p:tavLst>
                                        <p:tav tm="0">
                                          <p:val>
                                            <p:fltVal val="-90"/>
                                          </p:val>
                                        </p:tav>
                                        <p:tav tm="100000">
                                          <p:val>
                                            <p:fltVal val="0"/>
                                          </p:val>
                                        </p:tav>
                                      </p:tavLst>
                                    </p:anim>
                                    <p:anim calcmode="lin" valueType="num">
                                      <p:cBhvr>
                                        <p:cTn id="21" dur="800" decel="100000" fill="hold"/>
                                        <p:tgtEl>
                                          <p:spTgt spid="8">
                                            <p:txEl>
                                              <p:pRg st="2" end="2"/>
                                            </p:txEl>
                                          </p:spTgt>
                                        </p:tgtEl>
                                        <p:attrNameLst>
                                          <p:attrName>ppt_x</p:attrName>
                                        </p:attrNameLst>
                                      </p:cBhvr>
                                      <p:tavLst>
                                        <p:tav tm="0">
                                          <p:val>
                                            <p:strVal val="#ppt_x+0.4"/>
                                          </p:val>
                                        </p:tav>
                                        <p:tav tm="100000">
                                          <p:val>
                                            <p:strVal val="#ppt_x-0.05"/>
                                          </p:val>
                                        </p:tav>
                                      </p:tavLst>
                                    </p:anim>
                                    <p:anim calcmode="lin" valueType="num">
                                      <p:cBhvr>
                                        <p:cTn id="22" dur="800" decel="100000" fill="hold"/>
                                        <p:tgtEl>
                                          <p:spTgt spid="8">
                                            <p:txEl>
                                              <p:pRg st="2" end="2"/>
                                            </p:txEl>
                                          </p:spTgt>
                                        </p:tgtEl>
                                        <p:attrNameLst>
                                          <p:attrName>ppt_y</p:attrName>
                                        </p:attrNameLst>
                                      </p:cBhvr>
                                      <p:tavLst>
                                        <p:tav tm="0">
                                          <p:val>
                                            <p:strVal val="#ppt_y-0.4"/>
                                          </p:val>
                                        </p:tav>
                                        <p:tav tm="100000">
                                          <p:val>
                                            <p:strVal val="#ppt_y+0.1"/>
                                          </p:val>
                                        </p:tav>
                                      </p:tavLst>
                                    </p:anim>
                                    <p:anim calcmode="lin" valueType="num">
                                      <p:cBhvr>
                                        <p:cTn id="23" dur="200" accel="100000" fill="hold">
                                          <p:stCondLst>
                                            <p:cond delay="800"/>
                                          </p:stCondLst>
                                        </p:cTn>
                                        <p:tgtEl>
                                          <p:spTgt spid="8">
                                            <p:txEl>
                                              <p:pRg st="2" end="2"/>
                                            </p:txEl>
                                          </p:spTgt>
                                        </p:tgtEl>
                                        <p:attrNameLst>
                                          <p:attrName>ppt_x</p:attrName>
                                        </p:attrNameLst>
                                      </p:cBhvr>
                                      <p:tavLst>
                                        <p:tav tm="0">
                                          <p:val>
                                            <p:strVal val="#ppt_x-0.05"/>
                                          </p:val>
                                        </p:tav>
                                        <p:tav tm="100000">
                                          <p:val>
                                            <p:strVal val="#ppt_x"/>
                                          </p:val>
                                        </p:tav>
                                      </p:tavLst>
                                    </p:anim>
                                    <p:anim calcmode="lin" valueType="num">
                                      <p:cBhvr>
                                        <p:cTn id="24" dur="200" accel="100000" fill="hold">
                                          <p:stCondLst>
                                            <p:cond delay="800"/>
                                          </p:stCondLst>
                                        </p:cTn>
                                        <p:tgtEl>
                                          <p:spTgt spid="8">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8">
                                            <p:txEl>
                                              <p:pRg st="3" end="3"/>
                                            </p:txEl>
                                          </p:spTgt>
                                        </p:tgtEl>
                                        <p:attrNameLst>
                                          <p:attrName>style.visibility</p:attrName>
                                        </p:attrNameLst>
                                      </p:cBhvr>
                                      <p:to>
                                        <p:strVal val="visible"/>
                                      </p:to>
                                    </p:set>
                                    <p:animEffect transition="in" filter="fade">
                                      <p:cBhvr>
                                        <p:cTn id="29" dur="2000"/>
                                        <p:tgtEl>
                                          <p:spTgt spid="8">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nodeType="clickEffect">
                                  <p:stCondLst>
                                    <p:cond delay="0"/>
                                  </p:stCondLst>
                                  <p:iterate type="lt">
                                    <p:tmPct val="10000"/>
                                  </p:iterate>
                                  <p:childTnLst>
                                    <p:set>
                                      <p:cBhvr>
                                        <p:cTn id="33" dur="1" fill="hold">
                                          <p:stCondLst>
                                            <p:cond delay="0"/>
                                          </p:stCondLst>
                                        </p:cTn>
                                        <p:tgtEl>
                                          <p:spTgt spid="8">
                                            <p:txEl>
                                              <p:pRg st="4" end="4"/>
                                            </p:txEl>
                                          </p:spTgt>
                                        </p:tgtEl>
                                        <p:attrNameLst>
                                          <p:attrName>style.visibility</p:attrName>
                                        </p:attrNameLst>
                                      </p:cBhvr>
                                      <p:to>
                                        <p:strVal val="visible"/>
                                      </p:to>
                                    </p:set>
                                    <p:anim calcmode="lin" valueType="num">
                                      <p:cBhvr>
                                        <p:cTn id="34" dur="500" fill="hold"/>
                                        <p:tgtEl>
                                          <p:spTgt spid="8">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8">
                                            <p:txEl>
                                              <p:pRg st="4" end="4"/>
                                            </p:txEl>
                                          </p:spTgt>
                                        </p:tgtEl>
                                        <p:attrNameLst>
                                          <p:attrName>ppt_y</p:attrName>
                                        </p:attrNameLst>
                                      </p:cBhvr>
                                      <p:tavLst>
                                        <p:tav tm="0">
                                          <p:val>
                                            <p:strVal val="#ppt_y"/>
                                          </p:val>
                                        </p:tav>
                                        <p:tav tm="100000">
                                          <p:val>
                                            <p:strVal val="#ppt_y"/>
                                          </p:val>
                                        </p:tav>
                                      </p:tavLst>
                                    </p:anim>
                                    <p:anim calcmode="lin" valueType="num">
                                      <p:cBhvr>
                                        <p:cTn id="36" dur="500" fill="hold"/>
                                        <p:tgtEl>
                                          <p:spTgt spid="8">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8">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8">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8">
                                            <p:txEl>
                                              <p:pRg st="5" end="5"/>
                                            </p:txEl>
                                          </p:spTgt>
                                        </p:tgtEl>
                                        <p:attrNameLst>
                                          <p:attrName>style.visibility</p:attrName>
                                        </p:attrNameLst>
                                      </p:cBhvr>
                                      <p:to>
                                        <p:strVal val="visible"/>
                                      </p:to>
                                    </p:set>
                                    <p:animEffect transition="in" filter="fade">
                                      <p:cBhvr>
                                        <p:cTn id="43" dur="2000"/>
                                        <p:tgtEl>
                                          <p:spTgt spid="8">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nodeType="clickEffect">
                                  <p:stCondLst>
                                    <p:cond delay="0"/>
                                  </p:stCondLst>
                                  <p:childTnLst>
                                    <p:set>
                                      <p:cBhvr>
                                        <p:cTn id="47" dur="1" fill="hold">
                                          <p:stCondLst>
                                            <p:cond delay="0"/>
                                          </p:stCondLst>
                                        </p:cTn>
                                        <p:tgtEl>
                                          <p:spTgt spid="8">
                                            <p:txEl>
                                              <p:pRg st="6" end="6"/>
                                            </p:txEl>
                                          </p:spTgt>
                                        </p:tgtEl>
                                        <p:attrNameLst>
                                          <p:attrName>style.visibility</p:attrName>
                                        </p:attrNameLst>
                                      </p:cBhvr>
                                      <p:to>
                                        <p:strVal val="visible"/>
                                      </p:to>
                                    </p:set>
                                    <p:animEffect transition="in" filter="box(in)">
                                      <p:cBhvr>
                                        <p:cTn id="48" dur="500"/>
                                        <p:tgtEl>
                                          <p:spTgt spid="8">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8">
                                            <p:txEl>
                                              <p:pRg st="7" end="7"/>
                                            </p:txEl>
                                          </p:spTgt>
                                        </p:tgtEl>
                                        <p:attrNameLst>
                                          <p:attrName>style.visibility</p:attrName>
                                        </p:attrNameLst>
                                      </p:cBhvr>
                                      <p:to>
                                        <p:strVal val="visible"/>
                                      </p:to>
                                    </p:set>
                                    <p:anim calcmode="lin" valueType="num">
                                      <p:cBhvr additive="base">
                                        <p:cTn id="53"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9629" y="147577"/>
            <a:ext cx="8841971" cy="6558023"/>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04800" y="381000"/>
            <a:ext cx="8531726" cy="6167664"/>
          </a:xfrm>
          <a:prstGeom prst="rect">
            <a:avLst/>
          </a:prstGeom>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7" name="Date Placeholder 6"/>
          <p:cNvSpPr>
            <a:spLocks noGrp="1"/>
          </p:cNvSpPr>
          <p:nvPr>
            <p:ph type="dt" sz="half" idx="10"/>
          </p:nvPr>
        </p:nvSpPr>
        <p:spPr/>
        <p:txBody>
          <a:bodyPr/>
          <a:lstStyle/>
          <a:p>
            <a:fld id="{E36B45DF-E71B-43A6-AEB6-EA5CF5162B2E}" type="datetime1">
              <a:rPr lang="en-US" smtClean="0"/>
              <a:pPr/>
              <a:t>12/28/2020</a:t>
            </a:fld>
            <a:endParaRPr lang="en-US"/>
          </a:p>
        </p:txBody>
      </p:sp>
      <p:sp>
        <p:nvSpPr>
          <p:cNvPr id="8" name="Rectangle 7"/>
          <p:cNvSpPr/>
          <p:nvPr/>
        </p:nvSpPr>
        <p:spPr>
          <a:xfrm>
            <a:off x="381000" y="1676400"/>
            <a:ext cx="8229600" cy="41910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smtClean="0">
                <a:solidFill>
                  <a:srgbClr val="002060"/>
                </a:solidFill>
              </a:rPr>
              <a:t>  </a:t>
            </a:r>
            <a:r>
              <a:rPr lang="en-US" sz="3200" b="1" dirty="0" smtClean="0">
                <a:solidFill>
                  <a:srgbClr val="002060"/>
                </a:solidFill>
              </a:rPr>
              <a:t>So----that </a:t>
            </a:r>
            <a:endParaRPr lang="en-US" sz="2000" b="1" dirty="0" smtClean="0">
              <a:solidFill>
                <a:srgbClr val="002060"/>
              </a:solidFill>
            </a:endParaRPr>
          </a:p>
          <a:p>
            <a:pPr algn="just"/>
            <a:r>
              <a:rPr lang="en-US" sz="2000" b="1" dirty="0" smtClean="0">
                <a:solidFill>
                  <a:srgbClr val="002060"/>
                </a:solidFill>
              </a:rPr>
              <a:t>Structure : Subject + verb + so +adjective/</a:t>
            </a:r>
            <a:r>
              <a:rPr lang="en-US" sz="2000" b="1" dirty="0" err="1" smtClean="0">
                <a:solidFill>
                  <a:srgbClr val="002060"/>
                </a:solidFill>
              </a:rPr>
              <a:t>adverb+Ext</a:t>
            </a:r>
            <a:r>
              <a:rPr lang="en-US" sz="2000" b="1" dirty="0" smtClean="0">
                <a:solidFill>
                  <a:srgbClr val="002060"/>
                </a:solidFill>
              </a:rPr>
              <a:t>. + that + clause </a:t>
            </a:r>
          </a:p>
          <a:p>
            <a:pPr algn="just"/>
            <a:r>
              <a:rPr lang="en-US" sz="2000" b="1" dirty="0" smtClean="0">
                <a:solidFill>
                  <a:srgbClr val="002060"/>
                </a:solidFill>
              </a:rPr>
              <a:t>Example: </a:t>
            </a:r>
          </a:p>
          <a:p>
            <a:pPr marL="457200" indent="-457200" algn="just">
              <a:buAutoNum type="arabicPeriod"/>
            </a:pPr>
            <a:r>
              <a:rPr lang="en-US" sz="2000" b="1" dirty="0" smtClean="0">
                <a:solidFill>
                  <a:srgbClr val="002060"/>
                </a:solidFill>
              </a:rPr>
              <a:t>He was so fascinated that he was determined to master this art. </a:t>
            </a:r>
          </a:p>
          <a:p>
            <a:pPr marL="457200" indent="-457200" algn="just">
              <a:buAutoNum type="arabicPeriod"/>
            </a:pPr>
            <a:r>
              <a:rPr lang="en-US" sz="2000" b="1" dirty="0" smtClean="0">
                <a:solidFill>
                  <a:srgbClr val="002060"/>
                </a:solidFill>
              </a:rPr>
              <a:t>The old man is so weak that the can not walk. </a:t>
            </a:r>
          </a:p>
          <a:p>
            <a:pPr marL="457200" indent="-457200" algn="just">
              <a:buAutoNum type="arabicPeriod"/>
            </a:pPr>
            <a:r>
              <a:rPr lang="en-US" sz="2000" b="1" dirty="0" smtClean="0">
                <a:solidFill>
                  <a:srgbClr val="002060"/>
                </a:solidFill>
              </a:rPr>
              <a:t>She was so sick that she could not go to school yesterday? </a:t>
            </a:r>
          </a:p>
          <a:p>
            <a:pPr marL="457200" indent="-457200" algn="just"/>
            <a:r>
              <a:rPr lang="en-US" sz="2800" b="1" dirty="0" smtClean="0">
                <a:solidFill>
                  <a:srgbClr val="002060"/>
                </a:solidFill>
                <a:effectLst>
                  <a:outerShdw blurRad="38100" dist="38100" dir="2700000" algn="tl">
                    <a:srgbClr val="000000">
                      <a:alpha val="43137"/>
                    </a:srgbClr>
                  </a:outerShdw>
                </a:effectLst>
              </a:rPr>
              <a:t>So that </a:t>
            </a:r>
          </a:p>
          <a:p>
            <a:pPr marL="457200" indent="-457200" algn="just"/>
            <a:r>
              <a:rPr lang="en-US" sz="2000" b="1" dirty="0" smtClean="0">
                <a:solidFill>
                  <a:srgbClr val="002060"/>
                </a:solidFill>
              </a:rPr>
              <a:t>Structure : </a:t>
            </a:r>
          </a:p>
          <a:p>
            <a:pPr marL="457200" indent="-457200" algn="just"/>
            <a:r>
              <a:rPr lang="en-US" sz="2000" b="1" dirty="0" smtClean="0">
                <a:solidFill>
                  <a:srgbClr val="002060"/>
                </a:solidFill>
              </a:rPr>
              <a:t>Clause + so that + subject + may/can/might/could + verb +Ext. </a:t>
            </a:r>
          </a:p>
          <a:p>
            <a:pPr marL="457200" indent="-457200" algn="just"/>
            <a:r>
              <a:rPr lang="en-US" sz="2000" b="1" dirty="0" smtClean="0">
                <a:solidFill>
                  <a:srgbClr val="002060"/>
                </a:solidFill>
              </a:rPr>
              <a:t>Example : </a:t>
            </a:r>
          </a:p>
          <a:p>
            <a:pPr marL="457200" indent="-457200" algn="just">
              <a:buAutoNum type="arabicPeriod"/>
            </a:pPr>
            <a:r>
              <a:rPr lang="en-US" sz="2000" b="1" dirty="0" smtClean="0">
                <a:solidFill>
                  <a:srgbClr val="002060"/>
                </a:solidFill>
              </a:rPr>
              <a:t>The French Government offered him a scholarship so that he could get professional training in mime. </a:t>
            </a:r>
          </a:p>
          <a:p>
            <a:pPr marL="457200" indent="-457200" algn="just">
              <a:buAutoNum type="arabicPeriod"/>
            </a:pPr>
            <a:r>
              <a:rPr lang="en-US" sz="2000" b="1" dirty="0" smtClean="0">
                <a:solidFill>
                  <a:srgbClr val="002060"/>
                </a:solidFill>
              </a:rPr>
              <a:t>We eat so that we may live. </a:t>
            </a:r>
          </a:p>
          <a:p>
            <a:pPr marL="457200" indent="-457200" algn="just">
              <a:buAutoNum type="arabicPeriod"/>
            </a:pPr>
            <a:r>
              <a:rPr lang="en-US" sz="2000" b="1" dirty="0" smtClean="0">
                <a:solidFill>
                  <a:srgbClr val="002060"/>
                </a:solidFill>
              </a:rPr>
              <a:t>He is studying attentively so that he can make a good result. </a:t>
            </a:r>
            <a:endParaRPr lang="en-US" sz="2000" dirty="0" smtClean="0">
              <a:solidFill>
                <a:srgbClr val="002060"/>
              </a:solidFill>
            </a:endParaRPr>
          </a:p>
          <a:p>
            <a:pPr algn="just"/>
            <a:endParaRPr lang="en-US" sz="2000" dirty="0" smtClean="0">
              <a:solidFill>
                <a:srgbClr val="002060"/>
              </a:solidFill>
            </a:endParaRPr>
          </a:p>
        </p:txBody>
      </p:sp>
      <p:sp>
        <p:nvSpPr>
          <p:cNvPr id="9" name="Rectangle 8"/>
          <p:cNvSpPr/>
          <p:nvPr/>
        </p:nvSpPr>
        <p:spPr>
          <a:xfrm>
            <a:off x="533400" y="533400"/>
            <a:ext cx="3124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Grammar Focus</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800" decel="100000"/>
                                        <p:tgtEl>
                                          <p:spTgt spid="8">
                                            <p:txEl>
                                              <p:pRg st="0" end="0"/>
                                            </p:txEl>
                                          </p:spTgt>
                                        </p:tgtEl>
                                      </p:cBhvr>
                                    </p:animEffect>
                                    <p:anim calcmode="lin" valueType="num">
                                      <p:cBhvr>
                                        <p:cTn id="8" dur="800" decel="100000" fill="hold"/>
                                        <p:tgtEl>
                                          <p:spTgt spid="8">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8">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8">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 calcmode="lin" valueType="num">
                                      <p:cBhvr additive="base">
                                        <p:cTn id="17"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1" presetClass="entr" presetSubtype="0" fill="hold" nodeType="clickEffect">
                                  <p:stCondLst>
                                    <p:cond delay="0"/>
                                  </p:stCondLst>
                                  <p:iterate type="lt">
                                    <p:tmPct val="10000"/>
                                  </p:iterate>
                                  <p:childTnLst>
                                    <p:set>
                                      <p:cBhvr>
                                        <p:cTn id="22" dur="1" fill="hold">
                                          <p:stCondLst>
                                            <p:cond delay="0"/>
                                          </p:stCondLst>
                                        </p:cTn>
                                        <p:tgtEl>
                                          <p:spTgt spid="8">
                                            <p:txEl>
                                              <p:pRg st="3" end="3"/>
                                            </p:txEl>
                                          </p:spTgt>
                                        </p:tgtEl>
                                        <p:attrNameLst>
                                          <p:attrName>style.visibility</p:attrName>
                                        </p:attrNameLst>
                                      </p:cBhvr>
                                      <p:to>
                                        <p:strVal val="visible"/>
                                      </p:to>
                                    </p:set>
                                    <p:anim calcmode="lin" valueType="num">
                                      <p:cBhvr>
                                        <p:cTn id="23" dur="500" fill="hold"/>
                                        <p:tgtEl>
                                          <p:spTgt spid="8">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8">
                                            <p:txEl>
                                              <p:pRg st="3" end="3"/>
                                            </p:txEl>
                                          </p:spTgt>
                                        </p:tgtEl>
                                        <p:attrNameLst>
                                          <p:attrName>ppt_y</p:attrName>
                                        </p:attrNameLst>
                                      </p:cBhvr>
                                      <p:tavLst>
                                        <p:tav tm="0">
                                          <p:val>
                                            <p:strVal val="#ppt_y"/>
                                          </p:val>
                                        </p:tav>
                                        <p:tav tm="100000">
                                          <p:val>
                                            <p:strVal val="#ppt_y"/>
                                          </p:val>
                                        </p:tav>
                                      </p:tavLst>
                                    </p:anim>
                                    <p:anim calcmode="lin" valueType="num">
                                      <p:cBhvr>
                                        <p:cTn id="25" dur="500" fill="hold"/>
                                        <p:tgtEl>
                                          <p:spTgt spid="8">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8">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1" presetClass="entr" presetSubtype="0" fill="hold" nodeType="clickEffect">
                                  <p:stCondLst>
                                    <p:cond delay="0"/>
                                  </p:stCondLst>
                                  <p:iterate type="lt">
                                    <p:tmPct val="10000"/>
                                  </p:iterate>
                                  <p:childTnLst>
                                    <p:set>
                                      <p:cBhvr>
                                        <p:cTn id="31" dur="1" fill="hold">
                                          <p:stCondLst>
                                            <p:cond delay="0"/>
                                          </p:stCondLst>
                                        </p:cTn>
                                        <p:tgtEl>
                                          <p:spTgt spid="8">
                                            <p:txEl>
                                              <p:pRg st="4" end="4"/>
                                            </p:txEl>
                                          </p:spTgt>
                                        </p:tgtEl>
                                        <p:attrNameLst>
                                          <p:attrName>style.visibility</p:attrName>
                                        </p:attrNameLst>
                                      </p:cBhvr>
                                      <p:to>
                                        <p:strVal val="visible"/>
                                      </p:to>
                                    </p:set>
                                    <p:anim calcmode="lin" valueType="num">
                                      <p:cBhvr>
                                        <p:cTn id="32" dur="500" fill="hold"/>
                                        <p:tgtEl>
                                          <p:spTgt spid="8">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8">
                                            <p:txEl>
                                              <p:pRg st="4" end="4"/>
                                            </p:txEl>
                                          </p:spTgt>
                                        </p:tgtEl>
                                        <p:attrNameLst>
                                          <p:attrName>ppt_y</p:attrName>
                                        </p:attrNameLst>
                                      </p:cBhvr>
                                      <p:tavLst>
                                        <p:tav tm="0">
                                          <p:val>
                                            <p:strVal val="#ppt_y"/>
                                          </p:val>
                                        </p:tav>
                                        <p:tav tm="100000">
                                          <p:val>
                                            <p:strVal val="#ppt_y"/>
                                          </p:val>
                                        </p:tav>
                                      </p:tavLst>
                                    </p:anim>
                                    <p:anim calcmode="lin" valueType="num">
                                      <p:cBhvr>
                                        <p:cTn id="34" dur="500" fill="hold"/>
                                        <p:tgtEl>
                                          <p:spTgt spid="8">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8">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8">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1" presetClass="entr" presetSubtype="0" fill="hold" nodeType="clickEffect">
                                  <p:stCondLst>
                                    <p:cond delay="0"/>
                                  </p:stCondLst>
                                  <p:iterate type="lt">
                                    <p:tmPct val="10000"/>
                                  </p:iterate>
                                  <p:childTnLst>
                                    <p:set>
                                      <p:cBhvr>
                                        <p:cTn id="40" dur="1" fill="hold">
                                          <p:stCondLst>
                                            <p:cond delay="0"/>
                                          </p:stCondLst>
                                        </p:cTn>
                                        <p:tgtEl>
                                          <p:spTgt spid="8">
                                            <p:txEl>
                                              <p:pRg st="5" end="5"/>
                                            </p:txEl>
                                          </p:spTgt>
                                        </p:tgtEl>
                                        <p:attrNameLst>
                                          <p:attrName>style.visibility</p:attrName>
                                        </p:attrNameLst>
                                      </p:cBhvr>
                                      <p:to>
                                        <p:strVal val="visible"/>
                                      </p:to>
                                    </p:set>
                                    <p:anim calcmode="lin" valueType="num">
                                      <p:cBhvr>
                                        <p:cTn id="41" dur="500" fill="hold"/>
                                        <p:tgtEl>
                                          <p:spTgt spid="8">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8">
                                            <p:txEl>
                                              <p:pRg st="5" end="5"/>
                                            </p:txEl>
                                          </p:spTgt>
                                        </p:tgtEl>
                                        <p:attrNameLst>
                                          <p:attrName>ppt_y</p:attrName>
                                        </p:attrNameLst>
                                      </p:cBhvr>
                                      <p:tavLst>
                                        <p:tav tm="0">
                                          <p:val>
                                            <p:strVal val="#ppt_y"/>
                                          </p:val>
                                        </p:tav>
                                        <p:tav tm="100000">
                                          <p:val>
                                            <p:strVal val="#ppt_y"/>
                                          </p:val>
                                        </p:tav>
                                      </p:tavLst>
                                    </p:anim>
                                    <p:anim calcmode="lin" valueType="num">
                                      <p:cBhvr>
                                        <p:cTn id="43" dur="500" fill="hold"/>
                                        <p:tgtEl>
                                          <p:spTgt spid="8">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8">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8">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0" presetClass="entr" presetSubtype="0" fill="hold" nodeType="clickEffect">
                                  <p:stCondLst>
                                    <p:cond delay="0"/>
                                  </p:stCondLst>
                                  <p:childTnLst>
                                    <p:set>
                                      <p:cBhvr>
                                        <p:cTn id="49" dur="1" fill="hold">
                                          <p:stCondLst>
                                            <p:cond delay="0"/>
                                          </p:stCondLst>
                                        </p:cTn>
                                        <p:tgtEl>
                                          <p:spTgt spid="8">
                                            <p:txEl>
                                              <p:pRg st="6" end="6"/>
                                            </p:txEl>
                                          </p:spTgt>
                                        </p:tgtEl>
                                        <p:attrNameLst>
                                          <p:attrName>style.visibility</p:attrName>
                                        </p:attrNameLst>
                                      </p:cBhvr>
                                      <p:to>
                                        <p:strVal val="visible"/>
                                      </p:to>
                                    </p:set>
                                    <p:animEffect transition="in" filter="fade">
                                      <p:cBhvr>
                                        <p:cTn id="50" dur="800" decel="100000"/>
                                        <p:tgtEl>
                                          <p:spTgt spid="8">
                                            <p:txEl>
                                              <p:pRg st="6" end="6"/>
                                            </p:txEl>
                                          </p:spTgt>
                                        </p:tgtEl>
                                      </p:cBhvr>
                                    </p:animEffect>
                                    <p:anim calcmode="lin" valueType="num">
                                      <p:cBhvr>
                                        <p:cTn id="51" dur="800" decel="100000" fill="hold"/>
                                        <p:tgtEl>
                                          <p:spTgt spid="8">
                                            <p:txEl>
                                              <p:pRg st="6" end="6"/>
                                            </p:txEl>
                                          </p:spTgt>
                                        </p:tgtEl>
                                        <p:attrNameLst>
                                          <p:attrName>style.rotation</p:attrName>
                                        </p:attrNameLst>
                                      </p:cBhvr>
                                      <p:tavLst>
                                        <p:tav tm="0">
                                          <p:val>
                                            <p:fltVal val="-90"/>
                                          </p:val>
                                        </p:tav>
                                        <p:tav tm="100000">
                                          <p:val>
                                            <p:fltVal val="0"/>
                                          </p:val>
                                        </p:tav>
                                      </p:tavLst>
                                    </p:anim>
                                    <p:anim calcmode="lin" valueType="num">
                                      <p:cBhvr>
                                        <p:cTn id="52" dur="800" decel="100000" fill="hold"/>
                                        <p:tgtEl>
                                          <p:spTgt spid="8">
                                            <p:txEl>
                                              <p:pRg st="6" end="6"/>
                                            </p:txEl>
                                          </p:spTgt>
                                        </p:tgtEl>
                                        <p:attrNameLst>
                                          <p:attrName>ppt_x</p:attrName>
                                        </p:attrNameLst>
                                      </p:cBhvr>
                                      <p:tavLst>
                                        <p:tav tm="0">
                                          <p:val>
                                            <p:strVal val="#ppt_x+0.4"/>
                                          </p:val>
                                        </p:tav>
                                        <p:tav tm="100000">
                                          <p:val>
                                            <p:strVal val="#ppt_x-0.05"/>
                                          </p:val>
                                        </p:tav>
                                      </p:tavLst>
                                    </p:anim>
                                    <p:anim calcmode="lin" valueType="num">
                                      <p:cBhvr>
                                        <p:cTn id="53" dur="800" decel="100000" fill="hold"/>
                                        <p:tgtEl>
                                          <p:spTgt spid="8">
                                            <p:txEl>
                                              <p:pRg st="6" end="6"/>
                                            </p:txEl>
                                          </p:spTgt>
                                        </p:tgtEl>
                                        <p:attrNameLst>
                                          <p:attrName>ppt_y</p:attrName>
                                        </p:attrNameLst>
                                      </p:cBhvr>
                                      <p:tavLst>
                                        <p:tav tm="0">
                                          <p:val>
                                            <p:strVal val="#ppt_y-0.4"/>
                                          </p:val>
                                        </p:tav>
                                        <p:tav tm="100000">
                                          <p:val>
                                            <p:strVal val="#ppt_y+0.1"/>
                                          </p:val>
                                        </p:tav>
                                      </p:tavLst>
                                    </p:anim>
                                    <p:anim calcmode="lin" valueType="num">
                                      <p:cBhvr>
                                        <p:cTn id="54" dur="200" accel="100000" fill="hold">
                                          <p:stCondLst>
                                            <p:cond delay="800"/>
                                          </p:stCondLst>
                                        </p:cTn>
                                        <p:tgtEl>
                                          <p:spTgt spid="8">
                                            <p:txEl>
                                              <p:pRg st="6" end="6"/>
                                            </p:txEl>
                                          </p:spTgt>
                                        </p:tgtEl>
                                        <p:attrNameLst>
                                          <p:attrName>ppt_x</p:attrName>
                                        </p:attrNameLst>
                                      </p:cBhvr>
                                      <p:tavLst>
                                        <p:tav tm="0">
                                          <p:val>
                                            <p:strVal val="#ppt_x-0.05"/>
                                          </p:val>
                                        </p:tav>
                                        <p:tav tm="100000">
                                          <p:val>
                                            <p:strVal val="#ppt_x"/>
                                          </p:val>
                                        </p:tav>
                                      </p:tavLst>
                                    </p:anim>
                                    <p:anim calcmode="lin" valueType="num">
                                      <p:cBhvr>
                                        <p:cTn id="55" dur="200" accel="100000" fill="hold">
                                          <p:stCondLst>
                                            <p:cond delay="800"/>
                                          </p:stCondLst>
                                        </p:cTn>
                                        <p:tgtEl>
                                          <p:spTgt spid="8">
                                            <p:txEl>
                                              <p:pRg st="6" end="6"/>
                                            </p:txEl>
                                          </p:spTgt>
                                        </p:tgtEl>
                                        <p:attrNameLst>
                                          <p:attrName>ppt_y</p:attrName>
                                        </p:attrNameLst>
                                      </p:cBhvr>
                                      <p:tavLst>
                                        <p:tav tm="0">
                                          <p:val>
                                            <p:strVal val="#ppt_y+0.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8">
                                            <p:txEl>
                                              <p:pRg st="7" end="7"/>
                                            </p:txEl>
                                          </p:spTgt>
                                        </p:tgtEl>
                                        <p:attrNameLst>
                                          <p:attrName>style.visibility</p:attrName>
                                        </p:attrNameLst>
                                      </p:cBhvr>
                                      <p:to>
                                        <p:strVal val="visible"/>
                                      </p:to>
                                    </p:set>
                                    <p:animEffect transition="in" filter="fade">
                                      <p:cBhvr>
                                        <p:cTn id="60" dur="2000"/>
                                        <p:tgtEl>
                                          <p:spTgt spid="8">
                                            <p:txEl>
                                              <p:pRg st="7" end="7"/>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41" presetClass="entr" presetSubtype="0" fill="hold" nodeType="clickEffect">
                                  <p:stCondLst>
                                    <p:cond delay="0"/>
                                  </p:stCondLst>
                                  <p:iterate type="lt">
                                    <p:tmPct val="10000"/>
                                  </p:iterate>
                                  <p:childTnLst>
                                    <p:set>
                                      <p:cBhvr>
                                        <p:cTn id="64" dur="1" fill="hold">
                                          <p:stCondLst>
                                            <p:cond delay="0"/>
                                          </p:stCondLst>
                                        </p:cTn>
                                        <p:tgtEl>
                                          <p:spTgt spid="8">
                                            <p:txEl>
                                              <p:pRg st="8" end="8"/>
                                            </p:txEl>
                                          </p:spTgt>
                                        </p:tgtEl>
                                        <p:attrNameLst>
                                          <p:attrName>style.visibility</p:attrName>
                                        </p:attrNameLst>
                                      </p:cBhvr>
                                      <p:to>
                                        <p:strVal val="visible"/>
                                      </p:to>
                                    </p:set>
                                    <p:anim calcmode="lin" valueType="num">
                                      <p:cBhvr>
                                        <p:cTn id="65" dur="500" fill="hold"/>
                                        <p:tgtEl>
                                          <p:spTgt spid="8">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66" dur="500" fill="hold"/>
                                        <p:tgtEl>
                                          <p:spTgt spid="8">
                                            <p:txEl>
                                              <p:pRg st="8" end="8"/>
                                            </p:txEl>
                                          </p:spTgt>
                                        </p:tgtEl>
                                        <p:attrNameLst>
                                          <p:attrName>ppt_y</p:attrName>
                                        </p:attrNameLst>
                                      </p:cBhvr>
                                      <p:tavLst>
                                        <p:tav tm="0">
                                          <p:val>
                                            <p:strVal val="#ppt_y"/>
                                          </p:val>
                                        </p:tav>
                                        <p:tav tm="100000">
                                          <p:val>
                                            <p:strVal val="#ppt_y"/>
                                          </p:val>
                                        </p:tav>
                                      </p:tavLst>
                                    </p:anim>
                                    <p:anim calcmode="lin" valueType="num">
                                      <p:cBhvr>
                                        <p:cTn id="67" dur="500" fill="hold"/>
                                        <p:tgtEl>
                                          <p:spTgt spid="8">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8" dur="500" fill="hold"/>
                                        <p:tgtEl>
                                          <p:spTgt spid="8">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9" dur="500" tmFilter="0,0; .5, 1; 1, 1"/>
                                        <p:tgtEl>
                                          <p:spTgt spid="8">
                                            <p:txEl>
                                              <p:pRg st="8" end="8"/>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8">
                                            <p:txEl>
                                              <p:pRg st="10" end="10"/>
                                            </p:txEl>
                                          </p:spTgt>
                                        </p:tgtEl>
                                        <p:attrNameLst>
                                          <p:attrName>style.visibility</p:attrName>
                                        </p:attrNameLst>
                                      </p:cBhvr>
                                      <p:to>
                                        <p:strVal val="visible"/>
                                      </p:to>
                                    </p:set>
                                    <p:animEffect transition="in" filter="fade">
                                      <p:cBhvr>
                                        <p:cTn id="74" dur="2000"/>
                                        <p:tgtEl>
                                          <p:spTgt spid="8">
                                            <p:txEl>
                                              <p:pRg st="10" end="10"/>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41" presetClass="entr" presetSubtype="0" fill="hold" nodeType="clickEffect">
                                  <p:stCondLst>
                                    <p:cond delay="0"/>
                                  </p:stCondLst>
                                  <p:iterate type="lt">
                                    <p:tmPct val="10000"/>
                                  </p:iterate>
                                  <p:childTnLst>
                                    <p:set>
                                      <p:cBhvr>
                                        <p:cTn id="78" dur="1" fill="hold">
                                          <p:stCondLst>
                                            <p:cond delay="0"/>
                                          </p:stCondLst>
                                        </p:cTn>
                                        <p:tgtEl>
                                          <p:spTgt spid="8">
                                            <p:txEl>
                                              <p:pRg st="11" end="11"/>
                                            </p:txEl>
                                          </p:spTgt>
                                        </p:tgtEl>
                                        <p:attrNameLst>
                                          <p:attrName>style.visibility</p:attrName>
                                        </p:attrNameLst>
                                      </p:cBhvr>
                                      <p:to>
                                        <p:strVal val="visible"/>
                                      </p:to>
                                    </p:set>
                                    <p:anim calcmode="lin" valueType="num">
                                      <p:cBhvr>
                                        <p:cTn id="79" dur="500" fill="hold"/>
                                        <p:tgtEl>
                                          <p:spTgt spid="8">
                                            <p:txEl>
                                              <p:pRg st="11" end="11"/>
                                            </p:txEl>
                                          </p:spTgt>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8">
                                            <p:txEl>
                                              <p:pRg st="11" end="11"/>
                                            </p:txEl>
                                          </p:spTgt>
                                        </p:tgtEl>
                                        <p:attrNameLst>
                                          <p:attrName>ppt_y</p:attrName>
                                        </p:attrNameLst>
                                      </p:cBhvr>
                                      <p:tavLst>
                                        <p:tav tm="0">
                                          <p:val>
                                            <p:strVal val="#ppt_y"/>
                                          </p:val>
                                        </p:tav>
                                        <p:tav tm="100000">
                                          <p:val>
                                            <p:strVal val="#ppt_y"/>
                                          </p:val>
                                        </p:tav>
                                      </p:tavLst>
                                    </p:anim>
                                    <p:anim calcmode="lin" valueType="num">
                                      <p:cBhvr>
                                        <p:cTn id="81" dur="500" fill="hold"/>
                                        <p:tgtEl>
                                          <p:spTgt spid="8">
                                            <p:txEl>
                                              <p:pRg st="11" end="1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8">
                                            <p:txEl>
                                              <p:pRg st="11" end="1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8">
                                            <p:txEl>
                                              <p:pRg st="11" end="11"/>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34" presetClass="entr" presetSubtype="0" fill="hold" nodeType="clickEffect">
                                  <p:stCondLst>
                                    <p:cond delay="0"/>
                                  </p:stCondLst>
                                  <p:childTnLst>
                                    <p:set>
                                      <p:cBhvr>
                                        <p:cTn id="87" dur="1" fill="hold">
                                          <p:stCondLst>
                                            <p:cond delay="0"/>
                                          </p:stCondLst>
                                        </p:cTn>
                                        <p:tgtEl>
                                          <p:spTgt spid="8">
                                            <p:txEl>
                                              <p:pRg st="12" end="12"/>
                                            </p:txEl>
                                          </p:spTgt>
                                        </p:tgtEl>
                                        <p:attrNameLst>
                                          <p:attrName>style.visibility</p:attrName>
                                        </p:attrNameLst>
                                      </p:cBhvr>
                                      <p:to>
                                        <p:strVal val="visible"/>
                                      </p:to>
                                    </p:set>
                                    <p:anim from="(-#ppt_w/2)" to="(#ppt_x)" calcmode="lin" valueType="num">
                                      <p:cBhvr>
                                        <p:cTn id="88" dur="600" fill="hold">
                                          <p:stCondLst>
                                            <p:cond delay="0"/>
                                          </p:stCondLst>
                                        </p:cTn>
                                        <p:tgtEl>
                                          <p:spTgt spid="8">
                                            <p:txEl>
                                              <p:pRg st="12" end="12"/>
                                            </p:txEl>
                                          </p:spTgt>
                                        </p:tgtEl>
                                        <p:attrNameLst>
                                          <p:attrName>ppt_x</p:attrName>
                                        </p:attrNameLst>
                                      </p:cBhvr>
                                    </p:anim>
                                    <p:anim from="0" to="-1.0" calcmode="lin" valueType="num">
                                      <p:cBhvr>
                                        <p:cTn id="89" dur="200" decel="50000" autoRev="1" fill="hold">
                                          <p:stCondLst>
                                            <p:cond delay="600"/>
                                          </p:stCondLst>
                                        </p:cTn>
                                        <p:tgtEl>
                                          <p:spTgt spid="8">
                                            <p:txEl>
                                              <p:pRg st="12" end="12"/>
                                            </p:txEl>
                                          </p:spTgt>
                                        </p:tgtEl>
                                        <p:attrNameLst>
                                          <p:attrName>xshear</p:attrName>
                                        </p:attrNameLst>
                                      </p:cBhvr>
                                    </p:anim>
                                    <p:animScale>
                                      <p:cBhvr>
                                        <p:cTn id="90" dur="200" decel="100000" autoRev="1" fill="hold">
                                          <p:stCondLst>
                                            <p:cond delay="600"/>
                                          </p:stCondLst>
                                        </p:cTn>
                                        <p:tgtEl>
                                          <p:spTgt spid="8">
                                            <p:txEl>
                                              <p:pRg st="12" end="12"/>
                                            </p:txEl>
                                          </p:spTgt>
                                        </p:tgtEl>
                                      </p:cBhvr>
                                      <p:from x="100000" y="100000"/>
                                      <p:to x="80000" y="100000"/>
                                    </p:animScale>
                                    <p:anim by="(#ppt_h/3+#ppt_w*0.1)" calcmode="lin" valueType="num">
                                      <p:cBhvr additive="sum">
                                        <p:cTn id="91" dur="200" decel="100000" autoRev="1" fill="hold">
                                          <p:stCondLst>
                                            <p:cond delay="600"/>
                                          </p:stCondLst>
                                        </p:cTn>
                                        <p:tgtEl>
                                          <p:spTgt spid="8">
                                            <p:txEl>
                                              <p:pRg st="12" end="1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9629" y="147577"/>
            <a:ext cx="8841971" cy="6558023"/>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04800" y="381000"/>
            <a:ext cx="8531726" cy="6167664"/>
          </a:xfrm>
          <a:prstGeom prst="rect">
            <a:avLst/>
          </a:prstGeom>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7" name="Date Placeholder 6"/>
          <p:cNvSpPr>
            <a:spLocks noGrp="1"/>
          </p:cNvSpPr>
          <p:nvPr>
            <p:ph type="dt" sz="half" idx="10"/>
          </p:nvPr>
        </p:nvSpPr>
        <p:spPr/>
        <p:txBody>
          <a:bodyPr/>
          <a:lstStyle/>
          <a:p>
            <a:fld id="{EC944F8A-15E3-4250-B756-1DD6DBDD1D2C}" type="datetime1">
              <a:rPr lang="en-US" smtClean="0"/>
              <a:pPr/>
              <a:t>12/28/2020</a:t>
            </a:fld>
            <a:endParaRPr lang="en-US"/>
          </a:p>
        </p:txBody>
      </p:sp>
      <p:sp>
        <p:nvSpPr>
          <p:cNvPr id="9" name="Rectangle 8"/>
          <p:cNvSpPr/>
          <p:nvPr/>
        </p:nvSpPr>
        <p:spPr>
          <a:xfrm>
            <a:off x="609600" y="3352800"/>
            <a:ext cx="7924800" cy="685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2400" dirty="0" smtClean="0"/>
              <a:t>Do you know anyone who has skills to perform as a special feat? Write about the person? </a:t>
            </a:r>
            <a:endParaRPr lang="en-US" sz="2400" dirty="0"/>
          </a:p>
        </p:txBody>
      </p:sp>
      <p:pic>
        <p:nvPicPr>
          <p:cNvPr id="10" name="Picture 9" descr="download (3).jpg"/>
          <p:cNvPicPr>
            <a:picLocks noChangeAspect="1"/>
          </p:cNvPicPr>
          <p:nvPr/>
        </p:nvPicPr>
        <p:blipFill>
          <a:blip r:embed="rId2"/>
          <a:stretch>
            <a:fillRect/>
          </a:stretch>
        </p:blipFill>
        <p:spPr>
          <a:xfrm>
            <a:off x="2438400" y="1371600"/>
            <a:ext cx="3905250" cy="11715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amond(in)">
                                      <p:cBhvr>
                                        <p:cTn id="7" dur="2000"/>
                                        <p:tgtEl>
                                          <p:spTgt spid="10"/>
                                        </p:tgtEl>
                                      </p:cBhvr>
                                    </p:animEffect>
                                  </p:childTnLst>
                                </p:cTn>
                              </p:par>
                              <p:par>
                                <p:cTn id="8" presetID="2" presetClass="entr" presetSubtype="4"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cBhvr additive="base">
                                        <p:cTn id="10" dur="500" fill="hold"/>
                                        <p:tgtEl>
                                          <p:spTgt spid="9"/>
                                        </p:tgtEl>
                                        <p:attrNameLst>
                                          <p:attrName>ppt_x</p:attrName>
                                        </p:attrNameLst>
                                      </p:cBhvr>
                                      <p:tavLst>
                                        <p:tav tm="0">
                                          <p:val>
                                            <p:strVal val="#ppt_x"/>
                                          </p:val>
                                        </p:tav>
                                        <p:tav tm="100000">
                                          <p:val>
                                            <p:strVal val="#ppt_x"/>
                                          </p:val>
                                        </p:tav>
                                      </p:tavLst>
                                    </p:anim>
                                    <p:anim calcmode="lin" valueType="num">
                                      <p:cBhvr additive="base">
                                        <p:cTn id="1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9629" y="147577"/>
            <a:ext cx="8841971" cy="6558023"/>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04800" y="381000"/>
            <a:ext cx="8531726" cy="6167664"/>
          </a:xfrm>
          <a:prstGeom prst="rect">
            <a:avLst/>
          </a:prstGeom>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7" name="Date Placeholder 6"/>
          <p:cNvSpPr>
            <a:spLocks noGrp="1"/>
          </p:cNvSpPr>
          <p:nvPr>
            <p:ph type="dt" sz="half" idx="10"/>
          </p:nvPr>
        </p:nvSpPr>
        <p:spPr/>
        <p:txBody>
          <a:bodyPr/>
          <a:lstStyle/>
          <a:p>
            <a:fld id="{6E181FF9-4450-4E62-8D3E-FDB3756EBA2D}" type="datetime1">
              <a:rPr lang="en-US" smtClean="0"/>
              <a:pPr/>
              <a:t>12/28/2020</a:t>
            </a:fld>
            <a:endParaRPr lang="en-US"/>
          </a:p>
        </p:txBody>
      </p:sp>
      <p:pic>
        <p:nvPicPr>
          <p:cNvPr id="8" name="Picture 7" descr="images (1).jpg"/>
          <p:cNvPicPr>
            <a:picLocks noChangeAspect="1"/>
          </p:cNvPicPr>
          <p:nvPr/>
        </p:nvPicPr>
        <p:blipFill>
          <a:blip r:embed="rId2"/>
          <a:stretch>
            <a:fillRect/>
          </a:stretch>
        </p:blipFill>
        <p:spPr>
          <a:xfrm>
            <a:off x="838200" y="990600"/>
            <a:ext cx="6959738" cy="473364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9629" y="147577"/>
            <a:ext cx="8841971" cy="6558023"/>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04800" y="381000"/>
            <a:ext cx="8531726" cy="6167664"/>
          </a:xfrm>
          <a:prstGeom prst="rect">
            <a:avLst/>
          </a:prstGeom>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Rectangle 3"/>
          <p:cNvSpPr/>
          <p:nvPr/>
        </p:nvSpPr>
        <p:spPr>
          <a:xfrm>
            <a:off x="2895600" y="2438400"/>
            <a:ext cx="3581400" cy="9144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57150">
              <a:bevelT w="38100" h="38100" prst="angle"/>
            </a:sp3d>
          </a:bodyPr>
          <a:lstStyle/>
          <a:p>
            <a:pPr algn="ctr"/>
            <a:r>
              <a:rPr lang="en-US" sz="6000" b="1" dirty="0" smtClean="0">
                <a:effectLst>
                  <a:glow rad="101600">
                    <a:schemeClr val="accent2">
                      <a:satMod val="175000"/>
                      <a:alpha val="40000"/>
                    </a:schemeClr>
                  </a:glow>
                  <a:outerShdw blurRad="38100" dist="38100" dir="2700000" algn="tl">
                    <a:srgbClr val="000000">
                      <a:alpha val="43137"/>
                    </a:srgbClr>
                  </a:outerShdw>
                </a:effectLst>
              </a:rPr>
              <a:t>Welcome</a:t>
            </a:r>
            <a:endParaRPr lang="en-US" sz="6000" b="1" dirty="0">
              <a:effectLst>
                <a:glow rad="101600">
                  <a:schemeClr val="accent2">
                    <a:satMod val="175000"/>
                    <a:alpha val="40000"/>
                  </a:schemeClr>
                </a:glow>
                <a:outerShdw blurRad="38100" dist="38100" dir="2700000" algn="tl">
                  <a:srgbClr val="000000">
                    <a:alpha val="43137"/>
                  </a:srgbClr>
                </a:outerShdw>
              </a:effectLst>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2</a:t>
            </a:fld>
            <a:endParaRPr lang="en-US"/>
          </a:p>
        </p:txBody>
      </p:sp>
      <p:sp>
        <p:nvSpPr>
          <p:cNvPr id="8" name="Date Placeholder 7"/>
          <p:cNvSpPr>
            <a:spLocks noGrp="1"/>
          </p:cNvSpPr>
          <p:nvPr>
            <p:ph type="dt" sz="half" idx="10"/>
          </p:nvPr>
        </p:nvSpPr>
        <p:spPr/>
        <p:txBody>
          <a:bodyPr/>
          <a:lstStyle/>
          <a:p>
            <a:fld id="{E4AF9314-73C3-4C84-BDE3-B85FDF1B4ED2}" type="datetime1">
              <a:rPr lang="en-US" smtClean="0"/>
              <a:pPr/>
              <a:t>12/28/2020</a:t>
            </a:fld>
            <a:endParaRPr lang="en-US"/>
          </a:p>
        </p:txBody>
      </p:sp>
      <p:pic>
        <p:nvPicPr>
          <p:cNvPr id="9" name="Picture 8" descr="download (4).jpg"/>
          <p:cNvPicPr>
            <a:picLocks noChangeAspect="1"/>
          </p:cNvPicPr>
          <p:nvPr/>
        </p:nvPicPr>
        <p:blipFill>
          <a:blip r:embed="rId3"/>
          <a:stretch>
            <a:fillRect/>
          </a:stretch>
        </p:blipFill>
        <p:spPr>
          <a:xfrm>
            <a:off x="457200" y="533400"/>
            <a:ext cx="2438400" cy="1876425"/>
          </a:xfrm>
          <a:prstGeom prst="rect">
            <a:avLst/>
          </a:prstGeom>
        </p:spPr>
      </p:pic>
      <p:pic>
        <p:nvPicPr>
          <p:cNvPr id="10" name="Picture 9" descr="download (5).jpg"/>
          <p:cNvPicPr>
            <a:picLocks noChangeAspect="1"/>
          </p:cNvPicPr>
          <p:nvPr/>
        </p:nvPicPr>
        <p:blipFill>
          <a:blip r:embed="rId4"/>
          <a:stretch>
            <a:fillRect/>
          </a:stretch>
        </p:blipFill>
        <p:spPr>
          <a:xfrm>
            <a:off x="457200" y="3352800"/>
            <a:ext cx="2438400" cy="2845955"/>
          </a:xfrm>
          <a:prstGeom prst="rect">
            <a:avLst/>
          </a:prstGeom>
        </p:spPr>
      </p:pic>
      <p:pic>
        <p:nvPicPr>
          <p:cNvPr id="11" name="Picture 10" descr="download (2).jpg"/>
          <p:cNvPicPr>
            <a:picLocks noChangeAspect="1"/>
          </p:cNvPicPr>
          <p:nvPr/>
        </p:nvPicPr>
        <p:blipFill>
          <a:blip r:embed="rId5"/>
          <a:stretch>
            <a:fillRect/>
          </a:stretch>
        </p:blipFill>
        <p:spPr>
          <a:xfrm>
            <a:off x="5791200" y="533400"/>
            <a:ext cx="2857500" cy="1905000"/>
          </a:xfrm>
          <a:prstGeom prst="rect">
            <a:avLst/>
          </a:prstGeom>
        </p:spPr>
      </p:pic>
      <p:pic>
        <p:nvPicPr>
          <p:cNvPr id="12" name="Picture 11" descr="images.jpg"/>
          <p:cNvPicPr>
            <a:picLocks noChangeAspect="1"/>
          </p:cNvPicPr>
          <p:nvPr/>
        </p:nvPicPr>
        <p:blipFill>
          <a:blip r:embed="rId6"/>
          <a:stretch>
            <a:fillRect/>
          </a:stretch>
        </p:blipFill>
        <p:spPr>
          <a:xfrm>
            <a:off x="5943600" y="3352800"/>
            <a:ext cx="2743200" cy="2971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9629" y="147577"/>
            <a:ext cx="8841971" cy="6558023"/>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04800" y="381000"/>
            <a:ext cx="8531726" cy="6167664"/>
          </a:xfrm>
          <a:prstGeom prst="rect">
            <a:avLst/>
          </a:prstGeom>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grpSp>
        <p:nvGrpSpPr>
          <p:cNvPr id="21" name="Group 20"/>
          <p:cNvGrpSpPr/>
          <p:nvPr/>
        </p:nvGrpSpPr>
        <p:grpSpPr>
          <a:xfrm>
            <a:off x="4419600" y="1524000"/>
            <a:ext cx="380999" cy="4343400"/>
            <a:chOff x="4419601" y="762794"/>
            <a:chExt cx="306210" cy="5410200"/>
          </a:xfrm>
        </p:grpSpPr>
        <p:cxnSp>
          <p:nvCxnSpPr>
            <p:cNvPr id="7" name="Straight Connector 6"/>
            <p:cNvCxnSpPr/>
            <p:nvPr/>
          </p:nvCxnSpPr>
          <p:spPr>
            <a:xfrm rot="5400000">
              <a:off x="1866900" y="3467100"/>
              <a:ext cx="5410200" cy="1588"/>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0" name="Straight Connector 9"/>
            <p:cNvCxnSpPr/>
            <p:nvPr/>
          </p:nvCxnSpPr>
          <p:spPr>
            <a:xfrm rot="5400000">
              <a:off x="2591506" y="3504497"/>
              <a:ext cx="4267200" cy="1411"/>
            </a:xfrm>
            <a:prstGeom prst="line">
              <a:avLst/>
            </a:prstGeom>
            <a:ln>
              <a:solidFill>
                <a:srgbClr val="00B050"/>
              </a:solidFill>
            </a:ln>
          </p:spPr>
          <p:style>
            <a:lnRef idx="3">
              <a:schemeClr val="accent2"/>
            </a:lnRef>
            <a:fillRef idx="0">
              <a:schemeClr val="accent2"/>
            </a:fillRef>
            <a:effectRef idx="2">
              <a:schemeClr val="accent2"/>
            </a:effectRef>
            <a:fontRef idx="minor">
              <a:schemeClr val="tx1"/>
            </a:fontRef>
          </p:style>
        </p:cxnSp>
        <p:cxnSp>
          <p:nvCxnSpPr>
            <p:cNvPr id="11" name="Straight Connector 10"/>
            <p:cNvCxnSpPr/>
            <p:nvPr/>
          </p:nvCxnSpPr>
          <p:spPr>
            <a:xfrm rot="5400000">
              <a:off x="2286705" y="3504496"/>
              <a:ext cx="4267201" cy="1410"/>
            </a:xfrm>
            <a:prstGeom prst="line">
              <a:avLst/>
            </a:prstGeom>
            <a:ln>
              <a:solidFill>
                <a:srgbClr val="00B050"/>
              </a:solidFill>
            </a:ln>
          </p:spPr>
          <p:style>
            <a:lnRef idx="3">
              <a:schemeClr val="accent2"/>
            </a:lnRef>
            <a:fillRef idx="0">
              <a:schemeClr val="accent2"/>
            </a:fillRef>
            <a:effectRef idx="2">
              <a:schemeClr val="accent2"/>
            </a:effectRef>
            <a:fontRef idx="minor">
              <a:schemeClr val="tx1"/>
            </a:fontRef>
          </p:style>
        </p:cxnSp>
      </p:grpSp>
      <p:sp>
        <p:nvSpPr>
          <p:cNvPr id="19" name="Rectangle 18"/>
          <p:cNvSpPr/>
          <p:nvPr/>
        </p:nvSpPr>
        <p:spPr>
          <a:xfrm>
            <a:off x="914400" y="1524000"/>
            <a:ext cx="2971800" cy="388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rgbClr val="FFFF00"/>
              </a:solidFill>
              <a:effectLst>
                <a:outerShdw blurRad="38100" dist="38100" dir="2700000" algn="tl">
                  <a:srgbClr val="000000">
                    <a:alpha val="43137"/>
                  </a:srgbClr>
                </a:outerShdw>
              </a:effectLst>
            </a:endParaRPr>
          </a:p>
          <a:p>
            <a:pPr algn="ctr"/>
            <a:r>
              <a:rPr lang="en-US" b="1" dirty="0" smtClean="0">
                <a:solidFill>
                  <a:srgbClr val="FFFF00"/>
                </a:solidFill>
                <a:effectLst>
                  <a:outerShdw blurRad="38100" dist="38100" dir="2700000" algn="tl">
                    <a:srgbClr val="000000">
                      <a:alpha val="43137"/>
                    </a:srgbClr>
                  </a:outerShdw>
                </a:effectLst>
              </a:rPr>
              <a:t>ABDUL AZIZ</a:t>
            </a:r>
          </a:p>
          <a:p>
            <a:pPr algn="ctr"/>
            <a:r>
              <a:rPr lang="en-US" b="1" dirty="0" err="1" smtClean="0">
                <a:effectLst>
                  <a:outerShdw blurRad="38100" dist="38100" dir="2700000" algn="tl">
                    <a:srgbClr val="000000">
                      <a:alpha val="43137"/>
                    </a:srgbClr>
                  </a:outerShdw>
                </a:effectLst>
              </a:rPr>
              <a:t>B.A</a:t>
            </a:r>
            <a:r>
              <a:rPr lang="en-US" b="1" dirty="0" smtClean="0">
                <a:effectLst>
                  <a:outerShdw blurRad="38100" dist="38100" dir="2700000" algn="tl">
                    <a:srgbClr val="000000">
                      <a:alpha val="43137"/>
                    </a:srgbClr>
                  </a:outerShdw>
                </a:effectLst>
              </a:rPr>
              <a:t>(HON’S), </a:t>
            </a:r>
            <a:r>
              <a:rPr lang="en-US" b="1" dirty="0" err="1" smtClean="0">
                <a:effectLst>
                  <a:outerShdw blurRad="38100" dist="38100" dir="2700000" algn="tl">
                    <a:srgbClr val="000000">
                      <a:alpha val="43137"/>
                    </a:srgbClr>
                  </a:outerShdw>
                </a:effectLst>
              </a:rPr>
              <a:t>M.A</a:t>
            </a:r>
            <a:r>
              <a:rPr lang="en-US" b="1" dirty="0" smtClean="0">
                <a:effectLst>
                  <a:outerShdw blurRad="38100" dist="38100" dir="2700000" algn="tl">
                    <a:srgbClr val="000000">
                      <a:alpha val="43137"/>
                    </a:srgbClr>
                  </a:outerShdw>
                </a:effectLst>
              </a:rPr>
              <a:t>(ENGLISH)</a:t>
            </a:r>
          </a:p>
          <a:p>
            <a:pPr algn="ctr"/>
            <a:r>
              <a:rPr lang="en-US" b="1" dirty="0" err="1" smtClean="0">
                <a:solidFill>
                  <a:srgbClr val="FFFF00"/>
                </a:solidFill>
                <a:effectLst>
                  <a:outerShdw blurRad="38100" dist="38100" dir="2700000" algn="tl">
                    <a:srgbClr val="000000">
                      <a:alpha val="43137"/>
                    </a:srgbClr>
                  </a:outerShdw>
                </a:effectLst>
              </a:rPr>
              <a:t>MADHAIA</a:t>
            </a:r>
            <a:r>
              <a:rPr lang="en-US" b="1" dirty="0" smtClean="0">
                <a:solidFill>
                  <a:srgbClr val="FFFF00"/>
                </a:solidFill>
                <a:effectLst>
                  <a:outerShdw blurRad="38100" dist="38100" dir="2700000" algn="tl">
                    <a:srgbClr val="000000">
                      <a:alpha val="43137"/>
                    </a:srgbClr>
                  </a:outerShdw>
                </a:effectLst>
              </a:rPr>
              <a:t> BAZAR </a:t>
            </a:r>
            <a:r>
              <a:rPr lang="en-US" b="1" dirty="0" err="1" smtClean="0">
                <a:solidFill>
                  <a:srgbClr val="FFFF00"/>
                </a:solidFill>
                <a:effectLst>
                  <a:outerShdw blurRad="38100" dist="38100" dir="2700000" algn="tl">
                    <a:srgbClr val="000000">
                      <a:alpha val="43137"/>
                    </a:srgbClr>
                  </a:outerShdw>
                </a:effectLst>
              </a:rPr>
              <a:t>SADIM</a:t>
            </a:r>
            <a:r>
              <a:rPr lang="en-US" b="1" dirty="0" smtClean="0">
                <a:solidFill>
                  <a:srgbClr val="FFFF00"/>
                </a:solidFill>
                <a:effectLst>
                  <a:outerShdw blurRad="38100" dist="38100" dir="2700000" algn="tl">
                    <a:srgbClr val="000000">
                      <a:alpha val="43137"/>
                    </a:srgbClr>
                  </a:outerShdw>
                </a:effectLst>
              </a:rPr>
              <a:t> HIGH SCHOOL </a:t>
            </a:r>
          </a:p>
          <a:p>
            <a:pPr algn="ctr"/>
            <a:r>
              <a:rPr lang="en-US" b="1" dirty="0" smtClean="0">
                <a:effectLst>
                  <a:outerShdw blurRad="38100" dist="38100" dir="2700000" algn="tl">
                    <a:srgbClr val="000000">
                      <a:alpha val="43137"/>
                    </a:srgbClr>
                  </a:outerShdw>
                </a:effectLst>
              </a:rPr>
              <a:t> </a:t>
            </a:r>
            <a:endParaRPr lang="en-US" b="1" dirty="0">
              <a:solidFill>
                <a:srgbClr val="FFFF00"/>
              </a:solidFill>
              <a:effectLst>
                <a:outerShdw blurRad="38100" dist="38100" dir="2700000" algn="tl">
                  <a:srgbClr val="000000">
                    <a:alpha val="43137"/>
                  </a:srgbClr>
                </a:outerShdw>
              </a:effectLst>
            </a:endParaRPr>
          </a:p>
        </p:txBody>
      </p:sp>
      <p:sp>
        <p:nvSpPr>
          <p:cNvPr id="20" name="Rectangle 19"/>
          <p:cNvSpPr/>
          <p:nvPr/>
        </p:nvSpPr>
        <p:spPr>
          <a:xfrm>
            <a:off x="5486400" y="1447800"/>
            <a:ext cx="2438400" cy="388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2743200" y="457200"/>
            <a:ext cx="3505200" cy="762000"/>
          </a:xfrm>
          <a:prstGeom prst="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effectLst>
                  <a:outerShdw blurRad="38100" dist="38100" dir="2700000" algn="tl">
                    <a:srgbClr val="000000">
                      <a:alpha val="43137"/>
                    </a:srgbClr>
                  </a:outerShdw>
                </a:effectLst>
              </a:rPr>
              <a:t>INTRODUCTION</a:t>
            </a:r>
            <a:endParaRPr lang="en-US" sz="3600" b="1" dirty="0">
              <a:effectLst>
                <a:outerShdw blurRad="38100" dist="38100" dir="2700000" algn="tl">
                  <a:srgbClr val="000000">
                    <a:alpha val="43137"/>
                  </a:srgbClr>
                </a:outerShdw>
              </a:effectLst>
            </a:endParaRPr>
          </a:p>
        </p:txBody>
      </p:sp>
      <p:pic>
        <p:nvPicPr>
          <p:cNvPr id="12" name="Picture 11" descr="Aziz gpeg.jpg"/>
          <p:cNvPicPr>
            <a:picLocks noChangeAspect="1"/>
          </p:cNvPicPr>
          <p:nvPr/>
        </p:nvPicPr>
        <p:blipFill>
          <a:blip r:embed="rId3" cstate="print"/>
          <a:stretch>
            <a:fillRect/>
          </a:stretch>
        </p:blipFill>
        <p:spPr>
          <a:xfrm>
            <a:off x="1905000" y="1600200"/>
            <a:ext cx="990600" cy="1219432"/>
          </a:xfrm>
          <a:prstGeom prst="roundRect">
            <a:avLst/>
          </a:prstGeom>
          <a:scene3d>
            <a:camera prst="orthographicFront"/>
            <a:lightRig rig="threePt" dir="t"/>
          </a:scene3d>
          <a:sp3d>
            <a:bevelT prst="angle"/>
          </a:sp3d>
        </p:spPr>
      </p:pic>
      <p:pic>
        <p:nvPicPr>
          <p:cNvPr id="13" name="Picture 12" descr="index.jpg"/>
          <p:cNvPicPr>
            <a:picLocks noChangeAspect="1"/>
          </p:cNvPicPr>
          <p:nvPr/>
        </p:nvPicPr>
        <p:blipFill>
          <a:blip r:embed="rId4"/>
          <a:stretch>
            <a:fillRect/>
          </a:stretch>
        </p:blipFill>
        <p:spPr>
          <a:xfrm>
            <a:off x="5620063" y="1594340"/>
            <a:ext cx="2178125" cy="3130060"/>
          </a:xfrm>
          <a:prstGeom prst="rect">
            <a:avLst/>
          </a:prstGeom>
        </p:spPr>
      </p:pic>
      <p:sp>
        <p:nvSpPr>
          <p:cNvPr id="14" name="Rounded Rectangle 13"/>
          <p:cNvSpPr/>
          <p:nvPr/>
        </p:nvSpPr>
        <p:spPr>
          <a:xfrm>
            <a:off x="5638800" y="4828736"/>
            <a:ext cx="2133600" cy="381000"/>
          </a:xfrm>
          <a:prstGeom prst="round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effectLst>
                  <a:glow rad="101600">
                    <a:schemeClr val="accent6">
                      <a:satMod val="175000"/>
                      <a:alpha val="40000"/>
                    </a:schemeClr>
                  </a:glow>
                  <a:outerShdw blurRad="38100" dist="38100" dir="2700000" algn="tl">
                    <a:srgbClr val="000000">
                      <a:alpha val="43137"/>
                    </a:srgbClr>
                  </a:outerShdw>
                </a:effectLst>
              </a:rPr>
              <a:t>Unit : 07, Lesson : 02</a:t>
            </a:r>
            <a:endParaRPr lang="en-US" sz="1600" b="1" dirty="0">
              <a:effectLst>
                <a:glow rad="101600">
                  <a:schemeClr val="accent6">
                    <a:satMod val="175000"/>
                    <a:alpha val="40000"/>
                  </a:schemeClr>
                </a:glow>
                <a:outerShdw blurRad="38100" dist="38100" dir="2700000" algn="tl">
                  <a:srgbClr val="000000">
                    <a:alpha val="43137"/>
                  </a:srgbClr>
                </a:outerShdw>
              </a:effectLst>
            </a:endParaRPr>
          </a:p>
        </p:txBody>
      </p:sp>
      <p:sp>
        <p:nvSpPr>
          <p:cNvPr id="15" name="Slide Number Placeholder 14"/>
          <p:cNvSpPr>
            <a:spLocks noGrp="1"/>
          </p:cNvSpPr>
          <p:nvPr>
            <p:ph type="sldNum" sz="quarter" idx="12"/>
          </p:nvPr>
        </p:nvSpPr>
        <p:spPr/>
        <p:txBody>
          <a:bodyPr/>
          <a:lstStyle/>
          <a:p>
            <a:fld id="{B6F15528-21DE-4FAA-801E-634DDDAF4B2B}" type="slidenum">
              <a:rPr lang="en-US" smtClean="0"/>
              <a:pPr/>
              <a:t>3</a:t>
            </a:fld>
            <a:endParaRPr lang="en-US"/>
          </a:p>
        </p:txBody>
      </p:sp>
      <p:sp>
        <p:nvSpPr>
          <p:cNvPr id="16" name="Date Placeholder 15"/>
          <p:cNvSpPr>
            <a:spLocks noGrp="1"/>
          </p:cNvSpPr>
          <p:nvPr>
            <p:ph type="dt" sz="half" idx="10"/>
          </p:nvPr>
        </p:nvSpPr>
        <p:spPr/>
        <p:txBody>
          <a:bodyPr/>
          <a:lstStyle/>
          <a:p>
            <a:fld id="{0B44EE84-E913-4574-BAF6-905AE838FBE2}" type="datetime1">
              <a:rPr lang="en-US" smtClean="0"/>
              <a:pPr/>
              <a:t>12/28/2020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xEl>
                                              <p:pRg st="1" end="1"/>
                                            </p:txEl>
                                          </p:spTgt>
                                        </p:tgtEl>
                                        <p:attrNameLst>
                                          <p:attrName>style.visibility</p:attrName>
                                        </p:attrNameLst>
                                      </p:cBhvr>
                                      <p:to>
                                        <p:strVal val="visible"/>
                                      </p:to>
                                    </p:set>
                                    <p:animEffect transition="in" filter="fade">
                                      <p:cBhvr>
                                        <p:cTn id="7" dur="2000"/>
                                        <p:tgtEl>
                                          <p:spTgt spid="19">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9">
                                            <p:txEl>
                                              <p:pRg st="2" end="2"/>
                                            </p:txEl>
                                          </p:spTgt>
                                        </p:tgtEl>
                                        <p:attrNameLst>
                                          <p:attrName>style.visibility</p:attrName>
                                        </p:attrNameLst>
                                      </p:cBhvr>
                                      <p:to>
                                        <p:strVal val="visible"/>
                                      </p:to>
                                    </p:set>
                                    <p:animEffect transition="in" filter="fade">
                                      <p:cBhvr>
                                        <p:cTn id="10" dur="2000"/>
                                        <p:tgtEl>
                                          <p:spTgt spid="19">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9">
                                            <p:txEl>
                                              <p:pRg st="3" end="3"/>
                                            </p:txEl>
                                          </p:spTgt>
                                        </p:tgtEl>
                                        <p:attrNameLst>
                                          <p:attrName>style.visibility</p:attrName>
                                        </p:attrNameLst>
                                      </p:cBhvr>
                                      <p:to>
                                        <p:strVal val="visible"/>
                                      </p:to>
                                    </p:set>
                                    <p:animEffect transition="in" filter="fade">
                                      <p:cBhvr>
                                        <p:cTn id="13" dur="2000"/>
                                        <p:tgtEl>
                                          <p:spTgt spid="19">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9">
                                            <p:txEl>
                                              <p:pRg st="4" end="4"/>
                                            </p:txEl>
                                          </p:spTgt>
                                        </p:tgtEl>
                                        <p:attrNameLst>
                                          <p:attrName>style.visibility</p:attrName>
                                        </p:attrNameLst>
                                      </p:cBhvr>
                                      <p:to>
                                        <p:strVal val="visible"/>
                                      </p:to>
                                    </p:set>
                                    <p:animEffect transition="in" filter="fade">
                                      <p:cBhvr>
                                        <p:cTn id="16" dur="2000"/>
                                        <p:tgtEl>
                                          <p:spTgt spid="19">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0" presetClass="entr" presetSubtype="0" fill="hold" nodeType="clickEffect">
                                  <p:stCondLst>
                                    <p:cond delay="0"/>
                                  </p:stCondLst>
                                  <p:childTnLst>
                                    <p:set>
                                      <p:cBhvr>
                                        <p:cTn id="20" dur="1" fill="hold">
                                          <p:stCondLst>
                                            <p:cond delay="0"/>
                                          </p:stCondLst>
                                        </p:cTn>
                                        <p:tgtEl>
                                          <p:spTgt spid="14">
                                            <p:txEl>
                                              <p:pRg st="0" end="0"/>
                                            </p:txEl>
                                          </p:spTgt>
                                        </p:tgtEl>
                                        <p:attrNameLst>
                                          <p:attrName>style.visibility</p:attrName>
                                        </p:attrNameLst>
                                      </p:cBhvr>
                                      <p:to>
                                        <p:strVal val="visible"/>
                                      </p:to>
                                    </p:set>
                                    <p:animEffect transition="in" filter="fade">
                                      <p:cBhvr>
                                        <p:cTn id="21" dur="800" decel="100000"/>
                                        <p:tgtEl>
                                          <p:spTgt spid="14">
                                            <p:txEl>
                                              <p:pRg st="0" end="0"/>
                                            </p:txEl>
                                          </p:spTgt>
                                        </p:tgtEl>
                                      </p:cBhvr>
                                    </p:animEffect>
                                    <p:anim calcmode="lin" valueType="num">
                                      <p:cBhvr>
                                        <p:cTn id="22" dur="800" decel="100000" fill="hold"/>
                                        <p:tgtEl>
                                          <p:spTgt spid="14">
                                            <p:txEl>
                                              <p:pRg st="0" end="0"/>
                                            </p:txEl>
                                          </p:spTgt>
                                        </p:tgtEl>
                                        <p:attrNameLst>
                                          <p:attrName>style.rotation</p:attrName>
                                        </p:attrNameLst>
                                      </p:cBhvr>
                                      <p:tavLst>
                                        <p:tav tm="0">
                                          <p:val>
                                            <p:fltVal val="-90"/>
                                          </p:val>
                                        </p:tav>
                                        <p:tav tm="100000">
                                          <p:val>
                                            <p:fltVal val="0"/>
                                          </p:val>
                                        </p:tav>
                                      </p:tavLst>
                                    </p:anim>
                                    <p:anim calcmode="lin" valueType="num">
                                      <p:cBhvr>
                                        <p:cTn id="23" dur="800" decel="100000" fill="hold"/>
                                        <p:tgtEl>
                                          <p:spTgt spid="14">
                                            <p:txEl>
                                              <p:pRg st="0" end="0"/>
                                            </p:txEl>
                                          </p:spTgt>
                                        </p:tgtEl>
                                        <p:attrNameLst>
                                          <p:attrName>ppt_x</p:attrName>
                                        </p:attrNameLst>
                                      </p:cBhvr>
                                      <p:tavLst>
                                        <p:tav tm="0">
                                          <p:val>
                                            <p:strVal val="#ppt_x+0.4"/>
                                          </p:val>
                                        </p:tav>
                                        <p:tav tm="100000">
                                          <p:val>
                                            <p:strVal val="#ppt_x-0.05"/>
                                          </p:val>
                                        </p:tav>
                                      </p:tavLst>
                                    </p:anim>
                                    <p:anim calcmode="lin" valueType="num">
                                      <p:cBhvr>
                                        <p:cTn id="24" dur="800" decel="100000" fill="hold"/>
                                        <p:tgtEl>
                                          <p:spTgt spid="14">
                                            <p:txEl>
                                              <p:pRg st="0" end="0"/>
                                            </p:txEl>
                                          </p:spTgt>
                                        </p:tgtEl>
                                        <p:attrNameLst>
                                          <p:attrName>ppt_y</p:attrName>
                                        </p:attrNameLst>
                                      </p:cBhvr>
                                      <p:tavLst>
                                        <p:tav tm="0">
                                          <p:val>
                                            <p:strVal val="#ppt_y-0.4"/>
                                          </p:val>
                                        </p:tav>
                                        <p:tav tm="100000">
                                          <p:val>
                                            <p:strVal val="#ppt_y+0.1"/>
                                          </p:val>
                                        </p:tav>
                                      </p:tavLst>
                                    </p:anim>
                                    <p:anim calcmode="lin" valueType="num">
                                      <p:cBhvr>
                                        <p:cTn id="25" dur="200" accel="100000" fill="hold">
                                          <p:stCondLst>
                                            <p:cond delay="800"/>
                                          </p:stCondLst>
                                        </p:cTn>
                                        <p:tgtEl>
                                          <p:spTgt spid="14">
                                            <p:txEl>
                                              <p:pRg st="0" end="0"/>
                                            </p:txEl>
                                          </p:spTgt>
                                        </p:tgtEl>
                                        <p:attrNameLst>
                                          <p:attrName>ppt_x</p:attrName>
                                        </p:attrNameLst>
                                      </p:cBhvr>
                                      <p:tavLst>
                                        <p:tav tm="0">
                                          <p:val>
                                            <p:strVal val="#ppt_x-0.05"/>
                                          </p:val>
                                        </p:tav>
                                        <p:tav tm="100000">
                                          <p:val>
                                            <p:strVal val="#ppt_x"/>
                                          </p:val>
                                        </p:tav>
                                      </p:tavLst>
                                    </p:anim>
                                    <p:anim calcmode="lin" valueType="num">
                                      <p:cBhvr>
                                        <p:cTn id="26" dur="200" accel="100000" fill="hold">
                                          <p:stCondLst>
                                            <p:cond delay="800"/>
                                          </p:stCondLst>
                                        </p:cTn>
                                        <p:tgtEl>
                                          <p:spTgt spid="14">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9629" y="147577"/>
            <a:ext cx="8841971" cy="6558023"/>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04800" y="381000"/>
            <a:ext cx="8531726" cy="6167664"/>
          </a:xfrm>
          <a:prstGeom prst="rect">
            <a:avLst/>
          </a:prstGeom>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4" name="Rectangle 3"/>
          <p:cNvSpPr/>
          <p:nvPr/>
        </p:nvSpPr>
        <p:spPr>
          <a:xfrm>
            <a:off x="1905000" y="685800"/>
            <a:ext cx="4114800" cy="91440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3600" b="1" dirty="0" smtClean="0">
                <a:solidFill>
                  <a:schemeClr val="bg1"/>
                </a:solidFill>
                <a:effectLst>
                  <a:outerShdw blurRad="38100" dist="38100" dir="2700000" algn="tl">
                    <a:srgbClr val="000000">
                      <a:alpha val="43137"/>
                    </a:srgbClr>
                  </a:outerShdw>
                </a:effectLst>
              </a:rPr>
              <a:t>Look at the pictures </a:t>
            </a:r>
            <a:endParaRPr lang="en-US" sz="3600" b="1" dirty="0">
              <a:solidFill>
                <a:schemeClr val="bg1"/>
              </a:solidFill>
              <a:effectLst>
                <a:outerShdw blurRad="38100" dist="38100" dir="2700000" algn="tl">
                  <a:srgbClr val="000000">
                    <a:alpha val="43137"/>
                  </a:srgbClr>
                </a:outerShdw>
              </a:effectLst>
            </a:endParaRPr>
          </a:p>
        </p:txBody>
      </p:sp>
      <p:pic>
        <p:nvPicPr>
          <p:cNvPr id="7" name="Picture 6" descr="1.jpg"/>
          <p:cNvPicPr>
            <a:picLocks noChangeAspect="1"/>
          </p:cNvPicPr>
          <p:nvPr/>
        </p:nvPicPr>
        <p:blipFill>
          <a:blip r:embed="rId2"/>
          <a:stretch>
            <a:fillRect/>
          </a:stretch>
        </p:blipFill>
        <p:spPr>
          <a:xfrm>
            <a:off x="1752600" y="1752600"/>
            <a:ext cx="2066163" cy="2362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7" descr="ParthaPratimMazumder(2).jpg"/>
          <p:cNvPicPr>
            <a:picLocks noChangeAspect="1"/>
          </p:cNvPicPr>
          <p:nvPr/>
        </p:nvPicPr>
        <p:blipFill>
          <a:blip r:embed="rId3"/>
          <a:srcRect l="50248" t="1774"/>
          <a:stretch>
            <a:fillRect/>
          </a:stretch>
        </p:blipFill>
        <p:spPr>
          <a:xfrm>
            <a:off x="4419600" y="1752599"/>
            <a:ext cx="1905000" cy="2460625"/>
          </a:xfrm>
          <a:prstGeom prst="rect">
            <a:avLst/>
          </a:prstGeom>
          <a:ln>
            <a:noFill/>
          </a:ln>
          <a:effectLst>
            <a:softEdge rad="112500"/>
          </a:effectLst>
        </p:spPr>
      </p:pic>
      <p:sp>
        <p:nvSpPr>
          <p:cNvPr id="11" name="Rectangle 10"/>
          <p:cNvSpPr/>
          <p:nvPr/>
        </p:nvSpPr>
        <p:spPr>
          <a:xfrm>
            <a:off x="838200" y="4343400"/>
            <a:ext cx="5334000" cy="3810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rgbClr val="002060"/>
                </a:solidFill>
                <a:effectLst>
                  <a:outerShdw blurRad="38100" dist="38100" dir="2700000" algn="tl">
                    <a:srgbClr val="000000">
                      <a:alpha val="43137"/>
                    </a:srgbClr>
                  </a:outerShdw>
                </a:effectLst>
              </a:rPr>
              <a:t>What can you see in the pictures?</a:t>
            </a:r>
            <a:endParaRPr lang="en-US" sz="2400" b="1" dirty="0">
              <a:solidFill>
                <a:srgbClr val="002060"/>
              </a:solidFill>
              <a:effectLst>
                <a:outerShdw blurRad="38100" dist="38100" dir="2700000" algn="tl">
                  <a:srgbClr val="000000">
                    <a:alpha val="43137"/>
                  </a:srgbClr>
                </a:outerShdw>
              </a:effectLst>
            </a:endParaRPr>
          </a:p>
        </p:txBody>
      </p:sp>
      <p:sp>
        <p:nvSpPr>
          <p:cNvPr id="12" name="Rectangle 11"/>
          <p:cNvSpPr/>
          <p:nvPr/>
        </p:nvSpPr>
        <p:spPr>
          <a:xfrm>
            <a:off x="838200" y="4800600"/>
            <a:ext cx="7315200" cy="15240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smtClean="0">
                <a:solidFill>
                  <a:srgbClr val="002060"/>
                </a:solidFill>
                <a:effectLst>
                  <a:outerShdw blurRad="38100" dist="38100" dir="2700000" algn="tl">
                    <a:srgbClr val="000000">
                      <a:alpha val="43137"/>
                    </a:srgbClr>
                  </a:outerShdw>
                </a:effectLst>
              </a:rPr>
              <a:t>In the first picture he keeps his two fingers into his mouth in a way as if he were going to shoot himself and in the second picture he seems to be showing any number. </a:t>
            </a:r>
            <a:endParaRPr lang="en-US" sz="2400" b="1" dirty="0">
              <a:solidFill>
                <a:srgbClr val="002060"/>
              </a:solidFill>
              <a:effectLst>
                <a:outerShdw blurRad="38100" dist="38100" dir="2700000" algn="tl">
                  <a:srgbClr val="000000">
                    <a:alpha val="43137"/>
                  </a:srgbClr>
                </a:outerShdw>
              </a:effectLst>
            </a:endParaRPr>
          </a:p>
        </p:txBody>
      </p:sp>
      <p:sp>
        <p:nvSpPr>
          <p:cNvPr id="13" name="Slide Number Placeholder 12"/>
          <p:cNvSpPr>
            <a:spLocks noGrp="1"/>
          </p:cNvSpPr>
          <p:nvPr>
            <p:ph type="sldNum" sz="quarter" idx="12"/>
          </p:nvPr>
        </p:nvSpPr>
        <p:spPr/>
        <p:txBody>
          <a:bodyPr/>
          <a:lstStyle/>
          <a:p>
            <a:fld id="{B6F15528-21DE-4FAA-801E-634DDDAF4B2B}" type="slidenum">
              <a:rPr lang="en-US" smtClean="0"/>
              <a:pPr/>
              <a:t>4</a:t>
            </a:fld>
            <a:endParaRPr lang="en-US"/>
          </a:p>
        </p:txBody>
      </p:sp>
      <p:sp>
        <p:nvSpPr>
          <p:cNvPr id="14" name="Date Placeholder 13"/>
          <p:cNvSpPr>
            <a:spLocks noGrp="1"/>
          </p:cNvSpPr>
          <p:nvPr>
            <p:ph type="dt" sz="half" idx="10"/>
          </p:nvPr>
        </p:nvSpPr>
        <p:spPr/>
        <p:txBody>
          <a:bodyPr/>
          <a:lstStyle/>
          <a:p>
            <a:fld id="{F7DBE572-14DC-4D31-9073-60DCA2B4E870}" type="datetime1">
              <a:rPr lang="en-US" smtClean="0"/>
              <a:pPr/>
              <a:t>12/28/2020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000"/>
                                        <p:tgtEl>
                                          <p:spTgt spid="7"/>
                                        </p:tgtEl>
                                      </p:cBhvr>
                                    </p:animEffect>
                                  </p:childTnLst>
                                </p:cTn>
                              </p:par>
                              <p:par>
                                <p:cTn id="14" presetID="10"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2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grpId="0" nodeType="clickEffect">
                                  <p:stCondLst>
                                    <p:cond delay="0"/>
                                  </p:stCondLst>
                                  <p:iterate type="lt">
                                    <p:tmPct val="10000"/>
                                  </p:iterate>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11"/>
                                        </p:tgtEl>
                                        <p:attrNameLst>
                                          <p:attrName>ppt_y</p:attrName>
                                        </p:attrNameLst>
                                      </p:cBhvr>
                                      <p:tavLst>
                                        <p:tav tm="0">
                                          <p:val>
                                            <p:strVal val="#ppt_y"/>
                                          </p:val>
                                        </p:tav>
                                        <p:tav tm="100000">
                                          <p:val>
                                            <p:strVal val="#ppt_y"/>
                                          </p:val>
                                        </p:tav>
                                      </p:tavLst>
                                    </p:anim>
                                    <p:anim calcmode="lin" valueType="num">
                                      <p:cBhvr>
                                        <p:cTn id="23"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9629" y="147577"/>
            <a:ext cx="8841971" cy="6558023"/>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04800" y="381000"/>
            <a:ext cx="8531726" cy="6167664"/>
          </a:xfrm>
          <a:prstGeom prst="rect">
            <a:avLst/>
          </a:prstGeom>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4" name="Rectangle 3"/>
          <p:cNvSpPr/>
          <p:nvPr/>
        </p:nvSpPr>
        <p:spPr>
          <a:xfrm>
            <a:off x="762000" y="990600"/>
            <a:ext cx="70866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rgbClr val="FF0000"/>
                </a:solidFill>
                <a:effectLst>
                  <a:outerShdw blurRad="38100" dist="38100" dir="2700000" algn="tl">
                    <a:srgbClr val="000000">
                      <a:alpha val="43137"/>
                    </a:srgbClr>
                  </a:outerShdw>
                </a:effectLst>
              </a:rPr>
              <a:t>So, our today’s topic is </a:t>
            </a:r>
            <a:endParaRPr lang="en-US" sz="4400" b="1" dirty="0">
              <a:solidFill>
                <a:srgbClr val="FF0000"/>
              </a:solidFill>
              <a:effectLst>
                <a:outerShdw blurRad="38100" dist="38100" dir="2700000" algn="tl">
                  <a:srgbClr val="000000">
                    <a:alpha val="43137"/>
                  </a:srgbClr>
                </a:outerShdw>
              </a:effectLst>
            </a:endParaRPr>
          </a:p>
        </p:txBody>
      </p:sp>
      <p:sp>
        <p:nvSpPr>
          <p:cNvPr id="7" name="Rectangle 6"/>
          <p:cNvSpPr/>
          <p:nvPr/>
        </p:nvSpPr>
        <p:spPr>
          <a:xfrm>
            <a:off x="762000" y="4343400"/>
            <a:ext cx="70866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ln w="12700">
                  <a:solidFill>
                    <a:schemeClr val="tx2">
                      <a:satMod val="155000"/>
                    </a:schemeClr>
                  </a:solidFill>
                  <a:prstDash val="solid"/>
                </a:ln>
                <a:solidFill>
                  <a:schemeClr val="bg2">
                    <a:tint val="85000"/>
                    <a:satMod val="155000"/>
                  </a:schemeClr>
                </a:solidFill>
                <a:effectLst>
                  <a:glow rad="101600">
                    <a:schemeClr val="accent2">
                      <a:satMod val="175000"/>
                      <a:alpha val="40000"/>
                    </a:schemeClr>
                  </a:glow>
                  <a:outerShdw blurRad="41275" dist="20320" dir="1800000" algn="tl" rotWithShape="0">
                    <a:srgbClr val="000000">
                      <a:alpha val="40000"/>
                    </a:srgbClr>
                  </a:outerShdw>
                </a:effectLst>
              </a:rPr>
              <a:t>The art of silence </a:t>
            </a:r>
            <a:endParaRPr lang="en-US" sz="6000" b="1" dirty="0">
              <a:ln w="12700">
                <a:solidFill>
                  <a:schemeClr val="tx2">
                    <a:satMod val="155000"/>
                  </a:schemeClr>
                </a:solidFill>
                <a:prstDash val="solid"/>
              </a:ln>
              <a:solidFill>
                <a:schemeClr val="bg2">
                  <a:tint val="85000"/>
                  <a:satMod val="155000"/>
                </a:schemeClr>
              </a:solidFill>
              <a:effectLst>
                <a:glow rad="101600">
                  <a:schemeClr val="accent2">
                    <a:satMod val="175000"/>
                    <a:alpha val="40000"/>
                  </a:schemeClr>
                </a:glow>
                <a:outerShdw blurRad="41275" dist="20320" dir="1800000" algn="tl" rotWithShape="0">
                  <a:srgbClr val="000000">
                    <a:alpha val="40000"/>
                  </a:srgbClr>
                </a:outerShdw>
              </a:effectLst>
            </a:endParaRPr>
          </a:p>
        </p:txBody>
      </p:sp>
      <p:pic>
        <p:nvPicPr>
          <p:cNvPr id="8" name="Picture 7" descr="download.jpg"/>
          <p:cNvPicPr>
            <a:picLocks noChangeAspect="1"/>
          </p:cNvPicPr>
          <p:nvPr/>
        </p:nvPicPr>
        <p:blipFill>
          <a:blip r:embed="rId2"/>
          <a:stretch>
            <a:fillRect/>
          </a:stretch>
        </p:blipFill>
        <p:spPr>
          <a:xfrm>
            <a:off x="2667000" y="1981200"/>
            <a:ext cx="2895600" cy="2174276"/>
          </a:xfrm>
          <a:prstGeom prst="rect">
            <a:avLst/>
          </a:prstGeom>
        </p:spPr>
      </p:pic>
      <p:sp>
        <p:nvSpPr>
          <p:cNvPr id="9" name="Slide Number Placeholder 8"/>
          <p:cNvSpPr>
            <a:spLocks noGrp="1"/>
          </p:cNvSpPr>
          <p:nvPr>
            <p:ph type="sldNum" sz="quarter" idx="12"/>
          </p:nvPr>
        </p:nvSpPr>
        <p:spPr/>
        <p:txBody>
          <a:bodyPr/>
          <a:lstStyle/>
          <a:p>
            <a:fld id="{B6F15528-21DE-4FAA-801E-634DDDAF4B2B}" type="slidenum">
              <a:rPr lang="en-US" smtClean="0"/>
              <a:pPr/>
              <a:t>5</a:t>
            </a:fld>
            <a:endParaRPr lang="en-US"/>
          </a:p>
        </p:txBody>
      </p:sp>
      <p:sp>
        <p:nvSpPr>
          <p:cNvPr id="10" name="Date Placeholder 9"/>
          <p:cNvSpPr>
            <a:spLocks noGrp="1"/>
          </p:cNvSpPr>
          <p:nvPr>
            <p:ph type="dt" sz="half" idx="10"/>
          </p:nvPr>
        </p:nvSpPr>
        <p:spPr/>
        <p:txBody>
          <a:bodyPr/>
          <a:lstStyle/>
          <a:p>
            <a:fld id="{237CDA89-ADC1-484A-93A1-8291799C3F82}" type="datetime1">
              <a:rPr lang="en-US" smtClean="0"/>
              <a:pPr/>
              <a:t>12/28/2020</a:t>
            </a:fld>
            <a:endParaRPr lang="en-US"/>
          </a:p>
        </p:txBody>
      </p:sp>
      <p:pic>
        <p:nvPicPr>
          <p:cNvPr id="11" name="Picture 10" descr="hand-writing-with-pen-writer-vector-24529036.jpg"/>
          <p:cNvPicPr>
            <a:picLocks noChangeAspect="1"/>
          </p:cNvPicPr>
          <p:nvPr/>
        </p:nvPicPr>
        <p:blipFill>
          <a:blip r:embed="rId3" cstate="print"/>
          <a:srcRect l="23000" t="6667" r="23000" b="16666"/>
          <a:stretch>
            <a:fillRect/>
          </a:stretch>
        </p:blipFill>
        <p:spPr>
          <a:xfrm>
            <a:off x="1752600" y="1371600"/>
            <a:ext cx="762000" cy="914400"/>
          </a:xfrm>
          <a:prstGeom prst="rect">
            <a:avLst/>
          </a:prstGeom>
        </p:spPr>
      </p:pic>
      <p:pic>
        <p:nvPicPr>
          <p:cNvPr id="12" name="Picture 11" descr="hand-writing-with-pen-writer-vector-24529036.jpg"/>
          <p:cNvPicPr>
            <a:picLocks noChangeAspect="1"/>
          </p:cNvPicPr>
          <p:nvPr/>
        </p:nvPicPr>
        <p:blipFill>
          <a:blip r:embed="rId3" cstate="print"/>
          <a:srcRect l="23000" t="6667" r="23000" b="16666"/>
          <a:stretch>
            <a:fillRect/>
          </a:stretch>
        </p:blipFill>
        <p:spPr>
          <a:xfrm>
            <a:off x="1600200" y="4724400"/>
            <a:ext cx="762000" cy="914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2000" fill="hold"/>
                                        <p:tgtEl>
                                          <p:spTgt spid="4"/>
                                        </p:tgtEl>
                                        <p:attrNameLst>
                                          <p:attrName>ppt_y</p:attrName>
                                        </p:attrNameLst>
                                      </p:cBhvr>
                                      <p:tavLst>
                                        <p:tav tm="0">
                                          <p:val>
                                            <p:strVal val="#ppt_y"/>
                                          </p:val>
                                        </p:tav>
                                        <p:tav tm="100000">
                                          <p:val>
                                            <p:strVal val="#ppt_y"/>
                                          </p:val>
                                        </p:tav>
                                      </p:tavLst>
                                    </p:anim>
                                    <p:anim calcmode="lin" valueType="num">
                                      <p:cBhvr>
                                        <p:cTn id="9" dur="20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20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000" tmFilter="0,0; .5, 1; 1, 1"/>
                                        <p:tgtEl>
                                          <p:spTgt spid="4"/>
                                        </p:tgtEl>
                                      </p:cBhvr>
                                    </p:animEffect>
                                  </p:childTnLst>
                                </p:cTn>
                              </p:par>
                              <p:par>
                                <p:cTn id="12" presetID="0" presetClass="path" presetSubtype="0" accel="50000" decel="50000" fill="hold" nodeType="withEffect">
                                  <p:stCondLst>
                                    <p:cond delay="0"/>
                                  </p:stCondLst>
                                  <p:childTnLst>
                                    <p:animMotion origin="layout" path="M 0.04167 -0.0132 C 0.05539 0.02083 0.06927 0.05486 0.07761 0.05347 C 0.08594 0.05208 0.08438 -0.02292 0.09184 -0.02176 C 0.09914 -0.02061 0.11285 0.06134 0.12205 0.05995 C 0.13091 0.05856 0.13681 -0.03125 0.14532 -0.03056 C 0.15417 -0.02986 0.16007 0.06597 0.17396 0.06412 C 0.18802 0.06227 0.21563 -0.04051 0.22934 -0.04121 C 0.24289 -0.0419 0.24236 0.06018 0.25625 0.05995 C 0.26945 0.05972 0.30087 -0.04213 0.31146 -0.04329 C 0.32188 -0.04445 0.3073 0.05162 0.31927 0.05347 C 0.33143 0.05532 0.36997 -0.03449 0.3842 -0.03264 C 0.39844 -0.03079 0.39341 0.06296 0.40452 0.06412 C 0.41598 0.06527 0.43889 -0.02547 0.45191 -0.02616 C 0.46511 -0.02686 0.4698 0.05995 0.48368 0.05995 C 0.49723 0.05995 0.52049 -0.02824 0.53403 -0.02616 C 0.54775 -0.02408 0.5533 0.07199 0.5658 0.07268 C 0.5783 0.07338 0.59688 -0.02223 0.60834 -0.02176 C 0.62014 -0.0213 0.62865 0.06134 0.63525 0.075 C 0.64202 0.08865 0.64584 0.0743 0.65 0.05995 " pathEditMode="relative" rAng="0" ptsTypes="aaaaaaaaaaaaaaaaaaA">
                                      <p:cBhvr>
                                        <p:cTn id="13" dur="5000" fill="hold"/>
                                        <p:tgtEl>
                                          <p:spTgt spid="11"/>
                                        </p:tgtEl>
                                        <p:attrNameLst>
                                          <p:attrName>ppt_x</p:attrName>
                                          <p:attrName>ppt_y</p:attrName>
                                        </p:attrNameLst>
                                      </p:cBhvr>
                                      <p:rCtr x="304" y="35"/>
                                    </p:animMotion>
                                  </p:childTnLst>
                                </p:cTn>
                              </p:par>
                            </p:childTnLst>
                          </p:cTn>
                        </p:par>
                        <p:par>
                          <p:cTn id="14" fill="hold">
                            <p:stCondLst>
                              <p:cond delay="5800"/>
                            </p:stCondLst>
                            <p:childTnLst>
                              <p:par>
                                <p:cTn id="15" presetID="0" presetClass="path" presetSubtype="0" accel="50000" decel="50000" fill="hold" nodeType="afterEffect">
                                  <p:stCondLst>
                                    <p:cond delay="0"/>
                                  </p:stCondLst>
                                  <p:childTnLst>
                                    <p:animMotion origin="layout" path="M -0.04566 -0.08889 C -0.03507 -0.04885 -0.02448 -0.00857 -0.01181 -0.00718 C 0.00086 -0.00579 0.01545 -0.08287 0.03003 -0.08033 C 0.04461 -0.07778 0.05659 0.00463 0.07534 0.00787 C 0.09409 0.01111 0.12135 -0.06412 0.14305 -0.06088 C 0.16475 -0.05764 0.18229 0.03055 0.2059 0.02731 C 0.22951 0.02407 0.26823 -0.08218 0.28489 -0.08033 C 0.30156 -0.07848 0.28923 0.03518 0.3059 0.03796 C 0.32257 0.04074 0.36684 -0.06459 0.38489 -0.0632 C 0.40295 -0.06181 0.3993 0.04606 0.41406 0.04652 C 0.42882 0.04699 0.46024 -0.06135 0.47361 -0.06088 C 0.48698 -0.06042 0.4842 0.0493 0.49461 0.04884 C 0.50503 0.04838 0.52691 -0.05926 0.53663 -0.0632 C 0.54635 -0.06713 0.54913 0.00925 0.5526 0.025 " pathEditMode="relative" ptsTypes="aaaaaaaaaaaaaA">
                                      <p:cBhvr>
                                        <p:cTn id="16" dur="3000" fill="hold"/>
                                        <p:tgtEl>
                                          <p:spTgt spid="12"/>
                                        </p:tgtEl>
                                        <p:attrNameLst>
                                          <p:attrName>ppt_x</p:attrName>
                                          <p:attrName>ppt_y</p:attrName>
                                        </p:attrNameLst>
                                      </p:cBhvr>
                                    </p:animMotion>
                                  </p:childTnLst>
                                </p:cTn>
                              </p:par>
                              <p:par>
                                <p:cTn id="17" presetID="40" presetClass="entr" presetSubtype="0" fill="hold" grpId="0" nodeType="withEffect">
                                  <p:stCondLst>
                                    <p:cond delay="0"/>
                                  </p:stCondLst>
                                  <p:iterate type="lt">
                                    <p:tmPct val="10000"/>
                                  </p:iterate>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1"/>
                                          </p:val>
                                        </p:tav>
                                        <p:tav tm="100000">
                                          <p:val>
                                            <p:strVal val="#ppt_x"/>
                                          </p:val>
                                        </p:tav>
                                      </p:tavLst>
                                    </p:anim>
                                    <p:anim calcmode="lin" valueType="num">
                                      <p:cBhvr>
                                        <p:cTn id="21"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0" presetClass="entr" presetSubtype="0" fill="hold" grpId="1" nodeType="clickEffect">
                                  <p:stCondLst>
                                    <p:cond delay="0"/>
                                  </p:stCondLst>
                                  <p:iterate type="lt">
                                    <p:tmPct val="10000"/>
                                  </p:iterate>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1"/>
                                          </p:val>
                                        </p:tav>
                                        <p:tav tm="100000">
                                          <p:val>
                                            <p:strVal val="#ppt_x"/>
                                          </p:val>
                                        </p:tav>
                                      </p:tavLst>
                                    </p:anim>
                                    <p:anim calcmode="lin" valueType="num">
                                      <p:cBhvr>
                                        <p:cTn id="2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9629" y="147577"/>
            <a:ext cx="8841971" cy="6558023"/>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04800" y="381000"/>
            <a:ext cx="8531726" cy="6167664"/>
          </a:xfrm>
          <a:prstGeom prst="rect">
            <a:avLst/>
          </a:prstGeom>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graphicFrame>
        <p:nvGraphicFramePr>
          <p:cNvPr id="7" name="Diagram 6"/>
          <p:cNvGraphicFramePr/>
          <p:nvPr/>
        </p:nvGraphicFramePr>
        <p:xfrm>
          <a:off x="1524000" y="18034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a:off x="1447800" y="762000"/>
            <a:ext cx="61722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effectLst>
                  <a:outerShdw blurRad="38100" dist="38100" dir="2700000" algn="tl">
                    <a:srgbClr val="000000">
                      <a:alpha val="43137"/>
                    </a:srgbClr>
                  </a:outerShdw>
                </a:effectLst>
              </a:rPr>
              <a:t>After the end of the lesson, students will be  able to </a:t>
            </a:r>
            <a:r>
              <a:rPr lang="en-US" dirty="0" smtClean="0"/>
              <a:t>-</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6</a:t>
            </a:fld>
            <a:endParaRPr lang="en-US"/>
          </a:p>
        </p:txBody>
      </p:sp>
      <p:sp>
        <p:nvSpPr>
          <p:cNvPr id="10" name="Date Placeholder 9"/>
          <p:cNvSpPr>
            <a:spLocks noGrp="1"/>
          </p:cNvSpPr>
          <p:nvPr>
            <p:ph type="dt" sz="half" idx="10"/>
          </p:nvPr>
        </p:nvSpPr>
        <p:spPr/>
        <p:txBody>
          <a:bodyPr/>
          <a:lstStyle/>
          <a:p>
            <a:fld id="{4A599BC1-D7A5-487D-8421-D6BBFE34C9F1}" type="datetime1">
              <a:rPr lang="en-US" smtClean="0"/>
              <a:pPr/>
              <a:t>12/28/2020</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9629" y="147577"/>
            <a:ext cx="8841971" cy="6558023"/>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04800" y="381000"/>
            <a:ext cx="8531726" cy="6167664"/>
          </a:xfrm>
          <a:prstGeom prst="rect">
            <a:avLst/>
          </a:prstGeom>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Rectangle 3"/>
          <p:cNvSpPr/>
          <p:nvPr/>
        </p:nvSpPr>
        <p:spPr>
          <a:xfrm>
            <a:off x="762000" y="609600"/>
            <a:ext cx="1447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effectLst>
                  <a:outerShdw blurRad="38100" dist="38100" dir="2700000" algn="tl">
                    <a:srgbClr val="000000">
                      <a:alpha val="43137"/>
                    </a:srgbClr>
                  </a:outerShdw>
                </a:effectLst>
              </a:rPr>
              <a:t>Word &amp; meaning</a:t>
            </a:r>
            <a:endParaRPr lang="en-US" sz="2400" b="1" dirty="0">
              <a:effectLst>
                <a:outerShdw blurRad="38100" dist="38100" dir="2700000" algn="tl">
                  <a:srgbClr val="000000">
                    <a:alpha val="43137"/>
                  </a:srgbClr>
                </a:outerShdw>
              </a:effectLst>
            </a:endParaRPr>
          </a:p>
        </p:txBody>
      </p:sp>
      <p:sp>
        <p:nvSpPr>
          <p:cNvPr id="7" name="Rectangle 6"/>
          <p:cNvSpPr/>
          <p:nvPr/>
        </p:nvSpPr>
        <p:spPr>
          <a:xfrm>
            <a:off x="762000" y="1905000"/>
            <a:ext cx="1828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Fascinate </a:t>
            </a:r>
            <a:endParaRPr lang="en-US" b="1" dirty="0">
              <a:effectLst>
                <a:outerShdw blurRad="38100" dist="38100" dir="2700000" algn="tl">
                  <a:srgbClr val="000000">
                    <a:alpha val="43137"/>
                  </a:srgbClr>
                </a:outerShdw>
              </a:effectLst>
            </a:endParaRPr>
          </a:p>
        </p:txBody>
      </p:sp>
      <p:sp>
        <p:nvSpPr>
          <p:cNvPr id="8" name="Rectangle 7"/>
          <p:cNvSpPr/>
          <p:nvPr/>
        </p:nvSpPr>
        <p:spPr>
          <a:xfrm>
            <a:off x="762000" y="3429000"/>
            <a:ext cx="1828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limb	 </a:t>
            </a:r>
            <a:endParaRPr lang="en-US" b="1" dirty="0">
              <a:effectLst>
                <a:outerShdw blurRad="38100" dist="38100" dir="2700000" algn="tl">
                  <a:srgbClr val="000000">
                    <a:alpha val="43137"/>
                  </a:srgbClr>
                </a:outerShdw>
              </a:effectLst>
            </a:endParaRPr>
          </a:p>
        </p:txBody>
      </p:sp>
      <p:sp>
        <p:nvSpPr>
          <p:cNvPr id="9" name="Rectangle 8"/>
          <p:cNvSpPr/>
          <p:nvPr/>
        </p:nvSpPr>
        <p:spPr>
          <a:xfrm>
            <a:off x="762000" y="2667000"/>
            <a:ext cx="1828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Master </a:t>
            </a:r>
            <a:endParaRPr lang="en-US" b="1" dirty="0">
              <a:effectLst>
                <a:outerShdw blurRad="38100" dist="38100" dir="2700000" algn="tl">
                  <a:srgbClr val="000000">
                    <a:alpha val="43137"/>
                  </a:srgbClr>
                </a:outerShdw>
              </a:effectLst>
            </a:endParaRPr>
          </a:p>
        </p:txBody>
      </p:sp>
      <p:sp>
        <p:nvSpPr>
          <p:cNvPr id="10" name="Rectangle 9"/>
          <p:cNvSpPr/>
          <p:nvPr/>
        </p:nvSpPr>
        <p:spPr>
          <a:xfrm>
            <a:off x="762000" y="4191000"/>
            <a:ext cx="1828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Solo </a:t>
            </a:r>
            <a:endParaRPr lang="en-US" b="1" dirty="0">
              <a:effectLst>
                <a:outerShdw blurRad="38100" dist="38100" dir="2700000" algn="tl">
                  <a:srgbClr val="000000">
                    <a:alpha val="43137"/>
                  </a:srgbClr>
                </a:outerShdw>
              </a:effectLst>
            </a:endParaRPr>
          </a:p>
        </p:txBody>
      </p:sp>
      <p:sp>
        <p:nvSpPr>
          <p:cNvPr id="11" name="Rectangle 10"/>
          <p:cNvSpPr/>
          <p:nvPr/>
        </p:nvSpPr>
        <p:spPr>
          <a:xfrm>
            <a:off x="762000" y="4876800"/>
            <a:ext cx="1828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Audience  </a:t>
            </a:r>
            <a:endParaRPr lang="en-US" b="1" dirty="0">
              <a:effectLst>
                <a:outerShdw blurRad="38100" dist="38100" dir="2700000" algn="tl">
                  <a:srgbClr val="000000">
                    <a:alpha val="43137"/>
                  </a:srgbClr>
                </a:outerShdw>
              </a:effectLst>
            </a:endParaRPr>
          </a:p>
        </p:txBody>
      </p:sp>
      <p:sp>
        <p:nvSpPr>
          <p:cNvPr id="12" name="Rectangle 11"/>
          <p:cNvSpPr/>
          <p:nvPr/>
        </p:nvSpPr>
        <p:spPr>
          <a:xfrm>
            <a:off x="762000" y="5486400"/>
            <a:ext cx="1828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Scholarship </a:t>
            </a:r>
            <a:endParaRPr lang="en-US" b="1" dirty="0">
              <a:effectLst>
                <a:outerShdw blurRad="38100" dist="38100" dir="2700000" algn="tl">
                  <a:srgbClr val="000000">
                    <a:alpha val="43137"/>
                  </a:srgbClr>
                </a:outerShdw>
              </a:effectLst>
            </a:endParaRPr>
          </a:p>
        </p:txBody>
      </p:sp>
      <p:sp>
        <p:nvSpPr>
          <p:cNvPr id="13" name="Rectangle 12"/>
          <p:cNvSpPr/>
          <p:nvPr/>
        </p:nvSpPr>
        <p:spPr>
          <a:xfrm>
            <a:off x="3124200" y="1828800"/>
            <a:ext cx="3071812"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B050"/>
                </a:solidFill>
                <a:effectLst>
                  <a:outerShdw blurRad="38100" dist="38100" dir="2700000" algn="tl">
                    <a:srgbClr val="000000">
                      <a:alpha val="43137"/>
                    </a:srgbClr>
                  </a:outerShdw>
                </a:effectLst>
              </a:rPr>
              <a:t>to interest someone a lot  </a:t>
            </a:r>
            <a:endParaRPr lang="en-US" b="1" dirty="0">
              <a:solidFill>
                <a:srgbClr val="00B050"/>
              </a:solidFill>
              <a:effectLst>
                <a:outerShdw blurRad="38100" dist="38100" dir="2700000" algn="tl">
                  <a:srgbClr val="000000">
                    <a:alpha val="43137"/>
                  </a:srgbClr>
                </a:outerShdw>
              </a:effectLst>
            </a:endParaRPr>
          </a:p>
        </p:txBody>
      </p:sp>
      <p:sp>
        <p:nvSpPr>
          <p:cNvPr id="14" name="Rectangle 13"/>
          <p:cNvSpPr/>
          <p:nvPr/>
        </p:nvSpPr>
        <p:spPr>
          <a:xfrm>
            <a:off x="3172239" y="2514600"/>
            <a:ext cx="178076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B050"/>
                </a:solidFill>
                <a:effectLst>
                  <a:outerShdw blurRad="38100" dist="38100" dir="2700000" algn="tl">
                    <a:srgbClr val="000000">
                      <a:alpha val="43137"/>
                    </a:srgbClr>
                  </a:outerShdw>
                </a:effectLst>
              </a:rPr>
              <a:t>skilled </a:t>
            </a:r>
            <a:endParaRPr lang="en-US" b="1" dirty="0">
              <a:solidFill>
                <a:srgbClr val="00B050"/>
              </a:solidFill>
              <a:effectLst>
                <a:outerShdw blurRad="38100" dist="38100" dir="2700000" algn="tl">
                  <a:srgbClr val="000000">
                    <a:alpha val="43137"/>
                  </a:srgbClr>
                </a:outerShdw>
              </a:effectLst>
            </a:endParaRPr>
          </a:p>
        </p:txBody>
      </p:sp>
      <p:sp>
        <p:nvSpPr>
          <p:cNvPr id="15" name="Rectangle 14"/>
          <p:cNvSpPr/>
          <p:nvPr/>
        </p:nvSpPr>
        <p:spPr>
          <a:xfrm>
            <a:off x="3172239" y="4038600"/>
            <a:ext cx="178076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B050"/>
                </a:solidFill>
                <a:effectLst>
                  <a:outerShdw blurRad="38100" dist="38100" dir="2700000" algn="tl">
                    <a:srgbClr val="000000">
                      <a:alpha val="43137"/>
                    </a:srgbClr>
                  </a:outerShdw>
                </a:effectLst>
              </a:rPr>
              <a:t>single  </a:t>
            </a:r>
            <a:endParaRPr lang="en-US" b="1" dirty="0">
              <a:solidFill>
                <a:srgbClr val="00B050"/>
              </a:solidFill>
              <a:effectLst>
                <a:outerShdw blurRad="38100" dist="38100" dir="2700000" algn="tl">
                  <a:srgbClr val="000000">
                    <a:alpha val="43137"/>
                  </a:srgbClr>
                </a:outerShdw>
              </a:effectLst>
            </a:endParaRPr>
          </a:p>
        </p:txBody>
      </p:sp>
      <p:sp>
        <p:nvSpPr>
          <p:cNvPr id="16" name="Rectangle 15"/>
          <p:cNvSpPr/>
          <p:nvPr/>
        </p:nvSpPr>
        <p:spPr>
          <a:xfrm>
            <a:off x="3172239" y="3276600"/>
            <a:ext cx="178076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B050"/>
                </a:solidFill>
                <a:effectLst>
                  <a:outerShdw blurRad="38100" dist="38100" dir="2700000" algn="tl">
                    <a:srgbClr val="000000">
                      <a:alpha val="43137"/>
                    </a:srgbClr>
                  </a:outerShdw>
                </a:effectLst>
              </a:rPr>
              <a:t>body parts </a:t>
            </a:r>
            <a:endParaRPr lang="en-US" b="1" dirty="0">
              <a:solidFill>
                <a:srgbClr val="00B050"/>
              </a:solidFill>
              <a:effectLst>
                <a:outerShdw blurRad="38100" dist="38100" dir="2700000" algn="tl">
                  <a:srgbClr val="000000">
                    <a:alpha val="43137"/>
                  </a:srgbClr>
                </a:outerShdw>
              </a:effectLst>
            </a:endParaRPr>
          </a:p>
        </p:txBody>
      </p:sp>
      <p:sp>
        <p:nvSpPr>
          <p:cNvPr id="19" name="Rectangle 18"/>
          <p:cNvSpPr/>
          <p:nvPr/>
        </p:nvSpPr>
        <p:spPr>
          <a:xfrm>
            <a:off x="3172239" y="4800600"/>
            <a:ext cx="178076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B050"/>
                </a:solidFill>
                <a:effectLst>
                  <a:outerShdw blurRad="38100" dist="38100" dir="2700000" algn="tl">
                    <a:srgbClr val="000000">
                      <a:alpha val="43137"/>
                    </a:srgbClr>
                  </a:outerShdw>
                </a:effectLst>
              </a:rPr>
              <a:t>viewers</a:t>
            </a:r>
            <a:endParaRPr lang="en-US" b="1" dirty="0">
              <a:solidFill>
                <a:srgbClr val="00B050"/>
              </a:solidFill>
              <a:effectLst>
                <a:outerShdw blurRad="38100" dist="38100" dir="2700000" algn="tl">
                  <a:srgbClr val="000000">
                    <a:alpha val="43137"/>
                  </a:srgbClr>
                </a:outerShdw>
              </a:effectLst>
            </a:endParaRPr>
          </a:p>
        </p:txBody>
      </p:sp>
      <p:sp>
        <p:nvSpPr>
          <p:cNvPr id="20" name="Rectangle 19"/>
          <p:cNvSpPr/>
          <p:nvPr/>
        </p:nvSpPr>
        <p:spPr>
          <a:xfrm>
            <a:off x="3172239" y="5486400"/>
            <a:ext cx="178076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B050"/>
                </a:solidFill>
                <a:effectLst>
                  <a:outerShdw blurRad="38100" dist="38100" dir="2700000" algn="tl">
                    <a:srgbClr val="000000">
                      <a:alpha val="43137"/>
                    </a:srgbClr>
                  </a:outerShdw>
                </a:effectLst>
              </a:rPr>
              <a:t>grant </a:t>
            </a:r>
            <a:endParaRPr lang="en-US" b="1" dirty="0">
              <a:solidFill>
                <a:srgbClr val="00B050"/>
              </a:solidFill>
              <a:effectLst>
                <a:outerShdw blurRad="38100" dist="38100" dir="2700000" algn="tl">
                  <a:srgbClr val="000000">
                    <a:alpha val="43137"/>
                  </a:srgbClr>
                </a:outerShdw>
              </a:effectLst>
            </a:endParaRPr>
          </a:p>
        </p:txBody>
      </p:sp>
      <p:sp>
        <p:nvSpPr>
          <p:cNvPr id="21" name="Rectangle 20"/>
          <p:cNvSpPr/>
          <p:nvPr/>
        </p:nvSpPr>
        <p:spPr>
          <a:xfrm>
            <a:off x="6248400" y="1828800"/>
            <a:ext cx="1524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মুগ্ধ</a:t>
            </a:r>
            <a:r>
              <a:rPr lang="en-US" dirty="0" smtClean="0"/>
              <a:t> </a:t>
            </a:r>
            <a:r>
              <a:rPr lang="en-US" dirty="0" err="1" smtClean="0"/>
              <a:t>করা</a:t>
            </a:r>
            <a:r>
              <a:rPr lang="en-US" dirty="0" smtClean="0"/>
              <a:t> </a:t>
            </a:r>
            <a:endParaRPr lang="en-US" dirty="0"/>
          </a:p>
        </p:txBody>
      </p:sp>
      <p:sp>
        <p:nvSpPr>
          <p:cNvPr id="22" name="Rectangle 21"/>
          <p:cNvSpPr/>
          <p:nvPr/>
        </p:nvSpPr>
        <p:spPr>
          <a:xfrm>
            <a:off x="6172200" y="2590800"/>
            <a:ext cx="1524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দক্ষ</a:t>
            </a:r>
            <a:r>
              <a:rPr lang="en-US" dirty="0" smtClean="0"/>
              <a:t> </a:t>
            </a:r>
            <a:endParaRPr lang="en-US" dirty="0"/>
          </a:p>
        </p:txBody>
      </p:sp>
      <p:sp>
        <p:nvSpPr>
          <p:cNvPr id="23" name="Rectangle 22"/>
          <p:cNvSpPr/>
          <p:nvPr/>
        </p:nvSpPr>
        <p:spPr>
          <a:xfrm>
            <a:off x="6172200" y="4114800"/>
            <a:ext cx="1524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এ </a:t>
            </a:r>
            <a:r>
              <a:rPr lang="en-US" dirty="0" err="1" smtClean="0"/>
              <a:t>কক</a:t>
            </a:r>
            <a:r>
              <a:rPr lang="en-US" dirty="0" smtClean="0"/>
              <a:t> </a:t>
            </a:r>
            <a:endParaRPr lang="en-US" dirty="0"/>
          </a:p>
        </p:txBody>
      </p:sp>
      <p:sp>
        <p:nvSpPr>
          <p:cNvPr id="24" name="Rectangle 23"/>
          <p:cNvSpPr/>
          <p:nvPr/>
        </p:nvSpPr>
        <p:spPr>
          <a:xfrm>
            <a:off x="6172200" y="3352800"/>
            <a:ext cx="1524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অঙ্গপ্রতঙ্গ</a:t>
            </a:r>
            <a:r>
              <a:rPr lang="en-US" dirty="0" smtClean="0"/>
              <a:t> </a:t>
            </a:r>
            <a:endParaRPr lang="en-US" dirty="0"/>
          </a:p>
        </p:txBody>
      </p:sp>
      <p:sp>
        <p:nvSpPr>
          <p:cNvPr id="25" name="Rectangle 24"/>
          <p:cNvSpPr/>
          <p:nvPr/>
        </p:nvSpPr>
        <p:spPr>
          <a:xfrm>
            <a:off x="6172200" y="4876800"/>
            <a:ext cx="1524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দর্শনার্থী</a:t>
            </a:r>
            <a:r>
              <a:rPr lang="en-US" dirty="0" smtClean="0"/>
              <a:t>  </a:t>
            </a:r>
            <a:endParaRPr lang="en-US" dirty="0"/>
          </a:p>
        </p:txBody>
      </p:sp>
      <p:sp>
        <p:nvSpPr>
          <p:cNvPr id="26" name="Rectangle 25"/>
          <p:cNvSpPr/>
          <p:nvPr/>
        </p:nvSpPr>
        <p:spPr>
          <a:xfrm>
            <a:off x="6172200" y="5562600"/>
            <a:ext cx="1524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বৃত্তি</a:t>
            </a:r>
            <a:r>
              <a:rPr lang="en-US" dirty="0" smtClean="0"/>
              <a:t>  </a:t>
            </a:r>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7</a:t>
            </a:fld>
            <a:endParaRPr lang="en-US"/>
          </a:p>
        </p:txBody>
      </p:sp>
      <p:sp>
        <p:nvSpPr>
          <p:cNvPr id="28" name="Date Placeholder 27"/>
          <p:cNvSpPr>
            <a:spLocks noGrp="1"/>
          </p:cNvSpPr>
          <p:nvPr>
            <p:ph type="dt" sz="half" idx="10"/>
          </p:nvPr>
        </p:nvSpPr>
        <p:spPr/>
        <p:txBody>
          <a:bodyPr/>
          <a:lstStyle/>
          <a:p>
            <a:fld id="{57BBBFA8-C455-4D92-868C-8A21FB192854}" type="datetime1">
              <a:rPr lang="en-US" smtClean="0"/>
              <a:pPr/>
              <a:t>12/28/2020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800" decel="100000"/>
                                        <p:tgtEl>
                                          <p:spTgt spid="21"/>
                                        </p:tgtEl>
                                      </p:cBhvr>
                                    </p:animEffect>
                                    <p:anim calcmode="lin" valueType="num">
                                      <p:cBhvr>
                                        <p:cTn id="18" dur="800" decel="100000" fill="hold"/>
                                        <p:tgtEl>
                                          <p:spTgt spid="21"/>
                                        </p:tgtEl>
                                        <p:attrNameLst>
                                          <p:attrName>style.rotation</p:attrName>
                                        </p:attrNameLst>
                                      </p:cBhvr>
                                      <p:tavLst>
                                        <p:tav tm="0">
                                          <p:val>
                                            <p:fltVal val="-90"/>
                                          </p:val>
                                        </p:tav>
                                        <p:tav tm="100000">
                                          <p:val>
                                            <p:fltVal val="0"/>
                                          </p:val>
                                        </p:tav>
                                      </p:tavLst>
                                    </p:anim>
                                    <p:anim calcmode="lin" valueType="num">
                                      <p:cBhvr>
                                        <p:cTn id="19" dur="800" decel="100000" fill="hold"/>
                                        <p:tgtEl>
                                          <p:spTgt spid="21"/>
                                        </p:tgtEl>
                                        <p:attrNameLst>
                                          <p:attrName>ppt_x</p:attrName>
                                        </p:attrNameLst>
                                      </p:cBhvr>
                                      <p:tavLst>
                                        <p:tav tm="0">
                                          <p:val>
                                            <p:strVal val="#ppt_x+0.4"/>
                                          </p:val>
                                        </p:tav>
                                        <p:tav tm="100000">
                                          <p:val>
                                            <p:strVal val="#ppt_x-0.05"/>
                                          </p:val>
                                        </p:tav>
                                      </p:tavLst>
                                    </p:anim>
                                    <p:anim calcmode="lin" valueType="num">
                                      <p:cBhvr>
                                        <p:cTn id="20" dur="800" decel="100000" fill="hold"/>
                                        <p:tgtEl>
                                          <p:spTgt spid="21"/>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21"/>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21"/>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ox(i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56" presetClass="entr" presetSubtype="0" fill="hold" grpId="0" nodeType="clickEffect">
                                  <p:stCondLst>
                                    <p:cond delay="0"/>
                                  </p:stCondLst>
                                  <p:iterate type="lt">
                                    <p:tmPct val="10000"/>
                                  </p:iterate>
                                  <p:childTnLst>
                                    <p:set>
                                      <p:cBhvr>
                                        <p:cTn id="31" dur="1" fill="hold">
                                          <p:stCondLst>
                                            <p:cond delay="0"/>
                                          </p:stCondLst>
                                        </p:cTn>
                                        <p:tgtEl>
                                          <p:spTgt spid="14"/>
                                        </p:tgtEl>
                                        <p:attrNameLst>
                                          <p:attrName>style.visibility</p:attrName>
                                        </p:attrNameLst>
                                      </p:cBhvr>
                                      <p:to>
                                        <p:strVal val="visible"/>
                                      </p:to>
                                    </p:set>
                                    <p:anim by="(-#ppt_w*2)" calcmode="lin" valueType="num">
                                      <p:cBhvr rctx="PPT">
                                        <p:cTn id="32" dur="500" autoRev="1" fill="hold">
                                          <p:stCondLst>
                                            <p:cond delay="0"/>
                                          </p:stCondLst>
                                        </p:cTn>
                                        <p:tgtEl>
                                          <p:spTgt spid="14"/>
                                        </p:tgtEl>
                                        <p:attrNameLst>
                                          <p:attrName>ppt_w</p:attrName>
                                        </p:attrNameLst>
                                      </p:cBhvr>
                                    </p:anim>
                                    <p:anim by="(#ppt_w*0.50)" calcmode="lin" valueType="num">
                                      <p:cBhvr>
                                        <p:cTn id="33" dur="500" decel="50000" autoRev="1" fill="hold">
                                          <p:stCondLst>
                                            <p:cond delay="0"/>
                                          </p:stCondLst>
                                        </p:cTn>
                                        <p:tgtEl>
                                          <p:spTgt spid="14"/>
                                        </p:tgtEl>
                                        <p:attrNameLst>
                                          <p:attrName>ppt_x</p:attrName>
                                        </p:attrNameLst>
                                      </p:cBhvr>
                                    </p:anim>
                                    <p:anim from="(-#ppt_h/2)" to="(#ppt_y)" calcmode="lin" valueType="num">
                                      <p:cBhvr>
                                        <p:cTn id="34" dur="1000" fill="hold">
                                          <p:stCondLst>
                                            <p:cond delay="0"/>
                                          </p:stCondLst>
                                        </p:cTn>
                                        <p:tgtEl>
                                          <p:spTgt spid="14"/>
                                        </p:tgtEl>
                                        <p:attrNameLst>
                                          <p:attrName>ppt_y</p:attrName>
                                        </p:attrNameLst>
                                      </p:cBhvr>
                                    </p:anim>
                                    <p:animRot by="21600000">
                                      <p:cBhvr>
                                        <p:cTn id="35" dur="1000" fill="hold">
                                          <p:stCondLst>
                                            <p:cond delay="0"/>
                                          </p:stCondLst>
                                        </p:cTn>
                                        <p:tgtEl>
                                          <p:spTgt spid="14"/>
                                        </p:tgtEl>
                                        <p:attrNameLst>
                                          <p:attrName>r</p:attrName>
                                        </p:attrNameLst>
                                      </p:cBhvr>
                                    </p:animRo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2000"/>
                                        <p:tgtEl>
                                          <p:spTgt spid="22"/>
                                        </p:tgtEl>
                                      </p:cBhvr>
                                    </p:animEffect>
                                  </p:childTnLst>
                                </p:cTn>
                              </p:par>
                            </p:childTnLst>
                          </p:cTn>
                        </p:par>
                      </p:childTnLst>
                    </p:cTn>
                  </p:par>
                  <p:par>
                    <p:cTn id="41" fill="hold">
                      <p:stCondLst>
                        <p:cond delay="indefinite"/>
                      </p:stCondLst>
                      <p:childTnLst>
                        <p:par>
                          <p:cTn id="42" fill="hold">
                            <p:stCondLst>
                              <p:cond delay="0"/>
                            </p:stCondLst>
                            <p:childTnLst>
                              <p:par>
                                <p:cTn id="43" presetID="41" presetClass="entr" presetSubtype="0" fill="hold" grpId="0" nodeType="clickEffect">
                                  <p:stCondLst>
                                    <p:cond delay="0"/>
                                  </p:stCondLst>
                                  <p:iterate type="lt">
                                    <p:tmPct val="10000"/>
                                  </p:iterate>
                                  <p:childTnLst>
                                    <p:set>
                                      <p:cBhvr>
                                        <p:cTn id="44" dur="1" fill="hold">
                                          <p:stCondLst>
                                            <p:cond delay="0"/>
                                          </p:stCondLst>
                                        </p:cTn>
                                        <p:tgtEl>
                                          <p:spTgt spid="8"/>
                                        </p:tgtEl>
                                        <p:attrNameLst>
                                          <p:attrName>style.visibility</p:attrName>
                                        </p:attrNameLst>
                                      </p:cBhvr>
                                      <p:to>
                                        <p:strVal val="visible"/>
                                      </p:to>
                                    </p:set>
                                    <p:anim calcmode="lin" valueType="num">
                                      <p:cBhvr>
                                        <p:cTn id="45"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46" dur="500" fill="hold"/>
                                        <p:tgtEl>
                                          <p:spTgt spid="8"/>
                                        </p:tgtEl>
                                        <p:attrNameLst>
                                          <p:attrName>ppt_y</p:attrName>
                                        </p:attrNameLst>
                                      </p:cBhvr>
                                      <p:tavLst>
                                        <p:tav tm="0">
                                          <p:val>
                                            <p:strVal val="#ppt_y"/>
                                          </p:val>
                                        </p:tav>
                                        <p:tav tm="100000">
                                          <p:val>
                                            <p:strVal val="#ppt_y"/>
                                          </p:val>
                                        </p:tav>
                                      </p:tavLst>
                                    </p:anim>
                                    <p:anim calcmode="lin" valueType="num">
                                      <p:cBhvr>
                                        <p:cTn id="47"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48"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49" dur="500" tmFilter="0,0; .5, 1; 1, 1"/>
                                        <p:tgtEl>
                                          <p:spTgt spid="8"/>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fade">
                                      <p:cBhvr>
                                        <p:cTn id="54" dur="2000"/>
                                        <p:tgtEl>
                                          <p:spTgt spid="16"/>
                                        </p:tgtEl>
                                      </p:cBhvr>
                                    </p:animEffect>
                                  </p:childTnLst>
                                </p:cTn>
                              </p:par>
                            </p:childTnLst>
                          </p:cTn>
                        </p:par>
                      </p:childTnLst>
                    </p:cTn>
                  </p:par>
                  <p:par>
                    <p:cTn id="55" fill="hold">
                      <p:stCondLst>
                        <p:cond delay="indefinite"/>
                      </p:stCondLst>
                      <p:childTnLst>
                        <p:par>
                          <p:cTn id="56" fill="hold">
                            <p:stCondLst>
                              <p:cond delay="0"/>
                            </p:stCondLst>
                            <p:childTnLst>
                              <p:par>
                                <p:cTn id="57" presetID="30" presetClass="entr" presetSubtype="0" fill="hold" grpId="0" nodeType="click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fade">
                                      <p:cBhvr>
                                        <p:cTn id="59" dur="800" decel="100000"/>
                                        <p:tgtEl>
                                          <p:spTgt spid="24"/>
                                        </p:tgtEl>
                                      </p:cBhvr>
                                    </p:animEffect>
                                    <p:anim calcmode="lin" valueType="num">
                                      <p:cBhvr>
                                        <p:cTn id="60" dur="800" decel="100000" fill="hold"/>
                                        <p:tgtEl>
                                          <p:spTgt spid="24"/>
                                        </p:tgtEl>
                                        <p:attrNameLst>
                                          <p:attrName>style.rotation</p:attrName>
                                        </p:attrNameLst>
                                      </p:cBhvr>
                                      <p:tavLst>
                                        <p:tav tm="0">
                                          <p:val>
                                            <p:fltVal val="-90"/>
                                          </p:val>
                                        </p:tav>
                                        <p:tav tm="100000">
                                          <p:val>
                                            <p:fltVal val="0"/>
                                          </p:val>
                                        </p:tav>
                                      </p:tavLst>
                                    </p:anim>
                                    <p:anim calcmode="lin" valueType="num">
                                      <p:cBhvr>
                                        <p:cTn id="61" dur="800" decel="100000" fill="hold"/>
                                        <p:tgtEl>
                                          <p:spTgt spid="24"/>
                                        </p:tgtEl>
                                        <p:attrNameLst>
                                          <p:attrName>ppt_x</p:attrName>
                                        </p:attrNameLst>
                                      </p:cBhvr>
                                      <p:tavLst>
                                        <p:tav tm="0">
                                          <p:val>
                                            <p:strVal val="#ppt_x+0.4"/>
                                          </p:val>
                                        </p:tav>
                                        <p:tav tm="100000">
                                          <p:val>
                                            <p:strVal val="#ppt_x-0.05"/>
                                          </p:val>
                                        </p:tav>
                                      </p:tavLst>
                                    </p:anim>
                                    <p:anim calcmode="lin" valueType="num">
                                      <p:cBhvr>
                                        <p:cTn id="62" dur="800" decel="100000" fill="hold"/>
                                        <p:tgtEl>
                                          <p:spTgt spid="24"/>
                                        </p:tgtEl>
                                        <p:attrNameLst>
                                          <p:attrName>ppt_y</p:attrName>
                                        </p:attrNameLst>
                                      </p:cBhvr>
                                      <p:tavLst>
                                        <p:tav tm="0">
                                          <p:val>
                                            <p:strVal val="#ppt_y-0.4"/>
                                          </p:val>
                                        </p:tav>
                                        <p:tav tm="100000">
                                          <p:val>
                                            <p:strVal val="#ppt_y+0.1"/>
                                          </p:val>
                                        </p:tav>
                                      </p:tavLst>
                                    </p:anim>
                                    <p:anim calcmode="lin" valueType="num">
                                      <p:cBhvr>
                                        <p:cTn id="63" dur="200" accel="100000" fill="hold">
                                          <p:stCondLst>
                                            <p:cond delay="800"/>
                                          </p:stCondLst>
                                        </p:cTn>
                                        <p:tgtEl>
                                          <p:spTgt spid="24"/>
                                        </p:tgtEl>
                                        <p:attrNameLst>
                                          <p:attrName>ppt_x</p:attrName>
                                        </p:attrNameLst>
                                      </p:cBhvr>
                                      <p:tavLst>
                                        <p:tav tm="0">
                                          <p:val>
                                            <p:strVal val="#ppt_x-0.05"/>
                                          </p:val>
                                        </p:tav>
                                        <p:tav tm="100000">
                                          <p:val>
                                            <p:strVal val="#ppt_x"/>
                                          </p:val>
                                        </p:tav>
                                      </p:tavLst>
                                    </p:anim>
                                    <p:anim calcmode="lin" valueType="num">
                                      <p:cBhvr>
                                        <p:cTn id="64" dur="200" accel="100000" fill="hold">
                                          <p:stCondLst>
                                            <p:cond delay="800"/>
                                          </p:stCondLst>
                                        </p:cTn>
                                        <p:tgtEl>
                                          <p:spTgt spid="24"/>
                                        </p:tgtEl>
                                        <p:attrNameLst>
                                          <p:attrName>ppt_y</p:attrName>
                                        </p:attrNameLst>
                                      </p:cBhvr>
                                      <p:tavLst>
                                        <p:tav tm="0">
                                          <p:val>
                                            <p:strVal val="#ppt_y+0.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1" presetClass="entr" presetSubtype="0" fill="hold" grpId="0" nodeType="clickEffect">
                                  <p:stCondLst>
                                    <p:cond delay="0"/>
                                  </p:stCondLst>
                                  <p:iterate type="lt">
                                    <p:tmPct val="10000"/>
                                  </p:iterate>
                                  <p:childTnLst>
                                    <p:set>
                                      <p:cBhvr>
                                        <p:cTn id="68" dur="1" fill="hold">
                                          <p:stCondLst>
                                            <p:cond delay="0"/>
                                          </p:stCondLst>
                                        </p:cTn>
                                        <p:tgtEl>
                                          <p:spTgt spid="10"/>
                                        </p:tgtEl>
                                        <p:attrNameLst>
                                          <p:attrName>style.visibility</p:attrName>
                                        </p:attrNameLst>
                                      </p:cBhvr>
                                      <p:to>
                                        <p:strVal val="visible"/>
                                      </p:to>
                                    </p:set>
                                    <p:anim calcmode="lin" valueType="num">
                                      <p:cBhvr>
                                        <p:cTn id="69"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70" dur="500" fill="hold"/>
                                        <p:tgtEl>
                                          <p:spTgt spid="10"/>
                                        </p:tgtEl>
                                        <p:attrNameLst>
                                          <p:attrName>ppt_y</p:attrName>
                                        </p:attrNameLst>
                                      </p:cBhvr>
                                      <p:tavLst>
                                        <p:tav tm="0">
                                          <p:val>
                                            <p:strVal val="#ppt_y"/>
                                          </p:val>
                                        </p:tav>
                                        <p:tav tm="100000">
                                          <p:val>
                                            <p:strVal val="#ppt_y"/>
                                          </p:val>
                                        </p:tav>
                                      </p:tavLst>
                                    </p:anim>
                                    <p:anim calcmode="lin" valueType="num">
                                      <p:cBhvr>
                                        <p:cTn id="71"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72"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73" dur="500" tmFilter="0,0; .5, 1; 1, 1"/>
                                        <p:tgtEl>
                                          <p:spTgt spid="10"/>
                                        </p:tgtEl>
                                      </p:cBhvr>
                                    </p:animEffect>
                                  </p:childTnLst>
                                </p:cTn>
                              </p:par>
                            </p:childTnLst>
                          </p:cTn>
                        </p:par>
                      </p:childTnLst>
                    </p:cTn>
                  </p:par>
                  <p:par>
                    <p:cTn id="74" fill="hold">
                      <p:stCondLst>
                        <p:cond delay="indefinite"/>
                      </p:stCondLst>
                      <p:childTnLst>
                        <p:par>
                          <p:cTn id="75" fill="hold">
                            <p:stCondLst>
                              <p:cond delay="0"/>
                            </p:stCondLst>
                            <p:childTnLst>
                              <p:par>
                                <p:cTn id="76" presetID="4" presetClass="entr" presetSubtype="16" fill="hold" grpId="0" nodeType="clickEffect">
                                  <p:stCondLst>
                                    <p:cond delay="0"/>
                                  </p:stCondLst>
                                  <p:childTnLst>
                                    <p:set>
                                      <p:cBhvr>
                                        <p:cTn id="77" dur="1" fill="hold">
                                          <p:stCondLst>
                                            <p:cond delay="0"/>
                                          </p:stCondLst>
                                        </p:cTn>
                                        <p:tgtEl>
                                          <p:spTgt spid="15"/>
                                        </p:tgtEl>
                                        <p:attrNameLst>
                                          <p:attrName>style.visibility</p:attrName>
                                        </p:attrNameLst>
                                      </p:cBhvr>
                                      <p:to>
                                        <p:strVal val="visible"/>
                                      </p:to>
                                    </p:set>
                                    <p:animEffect transition="in" filter="box(in)">
                                      <p:cBhvr>
                                        <p:cTn id="78" dur="500"/>
                                        <p:tgtEl>
                                          <p:spTgt spid="15"/>
                                        </p:tgtEl>
                                      </p:cBhvr>
                                    </p:animEffect>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23"/>
                                        </p:tgtEl>
                                        <p:attrNameLst>
                                          <p:attrName>style.visibility</p:attrName>
                                        </p:attrNameLst>
                                      </p:cBhvr>
                                      <p:to>
                                        <p:strVal val="visible"/>
                                      </p:to>
                                    </p:set>
                                    <p:anim calcmode="lin" valueType="num">
                                      <p:cBhvr additive="base">
                                        <p:cTn id="83" dur="500" fill="hold"/>
                                        <p:tgtEl>
                                          <p:spTgt spid="23"/>
                                        </p:tgtEl>
                                        <p:attrNameLst>
                                          <p:attrName>ppt_x</p:attrName>
                                        </p:attrNameLst>
                                      </p:cBhvr>
                                      <p:tavLst>
                                        <p:tav tm="0">
                                          <p:val>
                                            <p:strVal val="#ppt_x"/>
                                          </p:val>
                                        </p:tav>
                                        <p:tav tm="100000">
                                          <p:val>
                                            <p:strVal val="#ppt_x"/>
                                          </p:val>
                                        </p:tav>
                                      </p:tavLst>
                                    </p:anim>
                                    <p:anim calcmode="lin" valueType="num">
                                      <p:cBhvr additive="base">
                                        <p:cTn id="8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 presetClass="entr" presetSubtype="16" fill="hold" grpId="0" nodeType="clickEffect">
                                  <p:stCondLst>
                                    <p:cond delay="0"/>
                                  </p:stCondLst>
                                  <p:childTnLst>
                                    <p:set>
                                      <p:cBhvr>
                                        <p:cTn id="88" dur="1" fill="hold">
                                          <p:stCondLst>
                                            <p:cond delay="0"/>
                                          </p:stCondLst>
                                        </p:cTn>
                                        <p:tgtEl>
                                          <p:spTgt spid="11"/>
                                        </p:tgtEl>
                                        <p:attrNameLst>
                                          <p:attrName>style.visibility</p:attrName>
                                        </p:attrNameLst>
                                      </p:cBhvr>
                                      <p:to>
                                        <p:strVal val="visible"/>
                                      </p:to>
                                    </p:set>
                                    <p:animEffect transition="in" filter="box(in)">
                                      <p:cBhvr>
                                        <p:cTn id="89" dur="500"/>
                                        <p:tgtEl>
                                          <p:spTgt spid="11"/>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19"/>
                                        </p:tgtEl>
                                        <p:attrNameLst>
                                          <p:attrName>style.visibility</p:attrName>
                                        </p:attrNameLst>
                                      </p:cBhvr>
                                      <p:to>
                                        <p:strVal val="visible"/>
                                      </p:to>
                                    </p:set>
                                    <p:animEffect transition="in" filter="fade">
                                      <p:cBhvr>
                                        <p:cTn id="94" dur="2000"/>
                                        <p:tgtEl>
                                          <p:spTgt spid="19"/>
                                        </p:tgtEl>
                                      </p:cBhvr>
                                    </p:animEffect>
                                  </p:childTnLst>
                                </p:cTn>
                              </p:par>
                            </p:childTnLst>
                          </p:cTn>
                        </p:par>
                      </p:childTnLst>
                    </p:cTn>
                  </p:par>
                  <p:par>
                    <p:cTn id="95" fill="hold">
                      <p:stCondLst>
                        <p:cond delay="indefinite"/>
                      </p:stCondLst>
                      <p:childTnLst>
                        <p:par>
                          <p:cTn id="96" fill="hold">
                            <p:stCondLst>
                              <p:cond delay="0"/>
                            </p:stCondLst>
                            <p:childTnLst>
                              <p:par>
                                <p:cTn id="97" presetID="30" presetClass="entr" presetSubtype="0" fill="hold" grpId="0" nodeType="clickEffect">
                                  <p:stCondLst>
                                    <p:cond delay="0"/>
                                  </p:stCondLst>
                                  <p:childTnLst>
                                    <p:set>
                                      <p:cBhvr>
                                        <p:cTn id="98" dur="1" fill="hold">
                                          <p:stCondLst>
                                            <p:cond delay="0"/>
                                          </p:stCondLst>
                                        </p:cTn>
                                        <p:tgtEl>
                                          <p:spTgt spid="25"/>
                                        </p:tgtEl>
                                        <p:attrNameLst>
                                          <p:attrName>style.visibility</p:attrName>
                                        </p:attrNameLst>
                                      </p:cBhvr>
                                      <p:to>
                                        <p:strVal val="visible"/>
                                      </p:to>
                                    </p:set>
                                    <p:animEffect transition="in" filter="fade">
                                      <p:cBhvr>
                                        <p:cTn id="99" dur="800" decel="100000"/>
                                        <p:tgtEl>
                                          <p:spTgt spid="25"/>
                                        </p:tgtEl>
                                      </p:cBhvr>
                                    </p:animEffect>
                                    <p:anim calcmode="lin" valueType="num">
                                      <p:cBhvr>
                                        <p:cTn id="100" dur="800" decel="100000" fill="hold"/>
                                        <p:tgtEl>
                                          <p:spTgt spid="25"/>
                                        </p:tgtEl>
                                        <p:attrNameLst>
                                          <p:attrName>style.rotation</p:attrName>
                                        </p:attrNameLst>
                                      </p:cBhvr>
                                      <p:tavLst>
                                        <p:tav tm="0">
                                          <p:val>
                                            <p:fltVal val="-90"/>
                                          </p:val>
                                        </p:tav>
                                        <p:tav tm="100000">
                                          <p:val>
                                            <p:fltVal val="0"/>
                                          </p:val>
                                        </p:tav>
                                      </p:tavLst>
                                    </p:anim>
                                    <p:anim calcmode="lin" valueType="num">
                                      <p:cBhvr>
                                        <p:cTn id="101" dur="800" decel="100000" fill="hold"/>
                                        <p:tgtEl>
                                          <p:spTgt spid="25"/>
                                        </p:tgtEl>
                                        <p:attrNameLst>
                                          <p:attrName>ppt_x</p:attrName>
                                        </p:attrNameLst>
                                      </p:cBhvr>
                                      <p:tavLst>
                                        <p:tav tm="0">
                                          <p:val>
                                            <p:strVal val="#ppt_x+0.4"/>
                                          </p:val>
                                        </p:tav>
                                        <p:tav tm="100000">
                                          <p:val>
                                            <p:strVal val="#ppt_x-0.05"/>
                                          </p:val>
                                        </p:tav>
                                      </p:tavLst>
                                    </p:anim>
                                    <p:anim calcmode="lin" valueType="num">
                                      <p:cBhvr>
                                        <p:cTn id="102" dur="800" decel="100000" fill="hold"/>
                                        <p:tgtEl>
                                          <p:spTgt spid="25"/>
                                        </p:tgtEl>
                                        <p:attrNameLst>
                                          <p:attrName>ppt_y</p:attrName>
                                        </p:attrNameLst>
                                      </p:cBhvr>
                                      <p:tavLst>
                                        <p:tav tm="0">
                                          <p:val>
                                            <p:strVal val="#ppt_y-0.4"/>
                                          </p:val>
                                        </p:tav>
                                        <p:tav tm="100000">
                                          <p:val>
                                            <p:strVal val="#ppt_y+0.1"/>
                                          </p:val>
                                        </p:tav>
                                      </p:tavLst>
                                    </p:anim>
                                    <p:anim calcmode="lin" valueType="num">
                                      <p:cBhvr>
                                        <p:cTn id="103" dur="200" accel="100000" fill="hold">
                                          <p:stCondLst>
                                            <p:cond delay="800"/>
                                          </p:stCondLst>
                                        </p:cTn>
                                        <p:tgtEl>
                                          <p:spTgt spid="25"/>
                                        </p:tgtEl>
                                        <p:attrNameLst>
                                          <p:attrName>ppt_x</p:attrName>
                                        </p:attrNameLst>
                                      </p:cBhvr>
                                      <p:tavLst>
                                        <p:tav tm="0">
                                          <p:val>
                                            <p:strVal val="#ppt_x-0.05"/>
                                          </p:val>
                                        </p:tav>
                                        <p:tav tm="100000">
                                          <p:val>
                                            <p:strVal val="#ppt_x"/>
                                          </p:val>
                                        </p:tav>
                                      </p:tavLst>
                                    </p:anim>
                                    <p:anim calcmode="lin" valueType="num">
                                      <p:cBhvr>
                                        <p:cTn id="104" dur="200" accel="100000" fill="hold">
                                          <p:stCondLst>
                                            <p:cond delay="800"/>
                                          </p:stCondLst>
                                        </p:cTn>
                                        <p:tgtEl>
                                          <p:spTgt spid="25"/>
                                        </p:tgtEl>
                                        <p:attrNameLst>
                                          <p:attrName>ppt_y</p:attrName>
                                        </p:attrNameLst>
                                      </p:cBhvr>
                                      <p:tavLst>
                                        <p:tav tm="0">
                                          <p:val>
                                            <p:strVal val="#ppt_y+0.1"/>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4" presetClass="entr" presetSubtype="16" fill="hold" grpId="0" nodeType="clickEffect">
                                  <p:stCondLst>
                                    <p:cond delay="0"/>
                                  </p:stCondLst>
                                  <p:childTnLst>
                                    <p:set>
                                      <p:cBhvr>
                                        <p:cTn id="108" dur="1" fill="hold">
                                          <p:stCondLst>
                                            <p:cond delay="0"/>
                                          </p:stCondLst>
                                        </p:cTn>
                                        <p:tgtEl>
                                          <p:spTgt spid="12"/>
                                        </p:tgtEl>
                                        <p:attrNameLst>
                                          <p:attrName>style.visibility</p:attrName>
                                        </p:attrNameLst>
                                      </p:cBhvr>
                                      <p:to>
                                        <p:strVal val="visible"/>
                                      </p:to>
                                    </p:set>
                                    <p:animEffect transition="in" filter="box(in)">
                                      <p:cBhvr>
                                        <p:cTn id="109" dur="500"/>
                                        <p:tgtEl>
                                          <p:spTgt spid="12"/>
                                        </p:tgtEl>
                                      </p:cBhvr>
                                    </p:animEffect>
                                  </p:childTnLst>
                                </p:cTn>
                              </p:par>
                            </p:childTnLst>
                          </p:cTn>
                        </p:par>
                      </p:childTnLst>
                    </p:cTn>
                  </p:par>
                  <p:par>
                    <p:cTn id="110" fill="hold">
                      <p:stCondLst>
                        <p:cond delay="indefinite"/>
                      </p:stCondLst>
                      <p:childTnLst>
                        <p:par>
                          <p:cTn id="111" fill="hold">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20"/>
                                        </p:tgtEl>
                                        <p:attrNameLst>
                                          <p:attrName>style.visibility</p:attrName>
                                        </p:attrNameLst>
                                      </p:cBhvr>
                                      <p:to>
                                        <p:strVal val="visible"/>
                                      </p:to>
                                    </p:set>
                                    <p:animEffect transition="in" filter="fade">
                                      <p:cBhvr>
                                        <p:cTn id="114" dur="2000"/>
                                        <p:tgtEl>
                                          <p:spTgt spid="20"/>
                                        </p:tgtEl>
                                      </p:cBhvr>
                                    </p:animEffect>
                                  </p:childTnLst>
                                </p:cTn>
                              </p:par>
                            </p:childTnLst>
                          </p:cTn>
                        </p:par>
                      </p:childTnLst>
                    </p:cTn>
                  </p:par>
                  <p:par>
                    <p:cTn id="115" fill="hold">
                      <p:stCondLst>
                        <p:cond delay="indefinite"/>
                      </p:stCondLst>
                      <p:childTnLst>
                        <p:par>
                          <p:cTn id="116" fill="hold">
                            <p:stCondLst>
                              <p:cond delay="0"/>
                            </p:stCondLst>
                            <p:childTnLst>
                              <p:par>
                                <p:cTn id="117" presetID="30" presetClass="entr" presetSubtype="0" fill="hold" grpId="0" nodeType="clickEffect">
                                  <p:stCondLst>
                                    <p:cond delay="0"/>
                                  </p:stCondLst>
                                  <p:childTnLst>
                                    <p:set>
                                      <p:cBhvr>
                                        <p:cTn id="118" dur="1" fill="hold">
                                          <p:stCondLst>
                                            <p:cond delay="0"/>
                                          </p:stCondLst>
                                        </p:cTn>
                                        <p:tgtEl>
                                          <p:spTgt spid="26"/>
                                        </p:tgtEl>
                                        <p:attrNameLst>
                                          <p:attrName>style.visibility</p:attrName>
                                        </p:attrNameLst>
                                      </p:cBhvr>
                                      <p:to>
                                        <p:strVal val="visible"/>
                                      </p:to>
                                    </p:set>
                                    <p:animEffect transition="in" filter="fade">
                                      <p:cBhvr>
                                        <p:cTn id="119" dur="800" decel="100000"/>
                                        <p:tgtEl>
                                          <p:spTgt spid="26"/>
                                        </p:tgtEl>
                                      </p:cBhvr>
                                    </p:animEffect>
                                    <p:anim calcmode="lin" valueType="num">
                                      <p:cBhvr>
                                        <p:cTn id="120" dur="800" decel="100000" fill="hold"/>
                                        <p:tgtEl>
                                          <p:spTgt spid="26"/>
                                        </p:tgtEl>
                                        <p:attrNameLst>
                                          <p:attrName>style.rotation</p:attrName>
                                        </p:attrNameLst>
                                      </p:cBhvr>
                                      <p:tavLst>
                                        <p:tav tm="0">
                                          <p:val>
                                            <p:fltVal val="-90"/>
                                          </p:val>
                                        </p:tav>
                                        <p:tav tm="100000">
                                          <p:val>
                                            <p:fltVal val="0"/>
                                          </p:val>
                                        </p:tav>
                                      </p:tavLst>
                                    </p:anim>
                                    <p:anim calcmode="lin" valueType="num">
                                      <p:cBhvr>
                                        <p:cTn id="121" dur="800" decel="100000" fill="hold"/>
                                        <p:tgtEl>
                                          <p:spTgt spid="26"/>
                                        </p:tgtEl>
                                        <p:attrNameLst>
                                          <p:attrName>ppt_x</p:attrName>
                                        </p:attrNameLst>
                                      </p:cBhvr>
                                      <p:tavLst>
                                        <p:tav tm="0">
                                          <p:val>
                                            <p:strVal val="#ppt_x+0.4"/>
                                          </p:val>
                                        </p:tav>
                                        <p:tav tm="100000">
                                          <p:val>
                                            <p:strVal val="#ppt_x-0.05"/>
                                          </p:val>
                                        </p:tav>
                                      </p:tavLst>
                                    </p:anim>
                                    <p:anim calcmode="lin" valueType="num">
                                      <p:cBhvr>
                                        <p:cTn id="122" dur="800" decel="100000" fill="hold"/>
                                        <p:tgtEl>
                                          <p:spTgt spid="26"/>
                                        </p:tgtEl>
                                        <p:attrNameLst>
                                          <p:attrName>ppt_y</p:attrName>
                                        </p:attrNameLst>
                                      </p:cBhvr>
                                      <p:tavLst>
                                        <p:tav tm="0">
                                          <p:val>
                                            <p:strVal val="#ppt_y-0.4"/>
                                          </p:val>
                                        </p:tav>
                                        <p:tav tm="100000">
                                          <p:val>
                                            <p:strVal val="#ppt_y+0.1"/>
                                          </p:val>
                                        </p:tav>
                                      </p:tavLst>
                                    </p:anim>
                                    <p:anim calcmode="lin" valueType="num">
                                      <p:cBhvr>
                                        <p:cTn id="123" dur="200" accel="100000" fill="hold">
                                          <p:stCondLst>
                                            <p:cond delay="800"/>
                                          </p:stCondLst>
                                        </p:cTn>
                                        <p:tgtEl>
                                          <p:spTgt spid="26"/>
                                        </p:tgtEl>
                                        <p:attrNameLst>
                                          <p:attrName>ppt_x</p:attrName>
                                        </p:attrNameLst>
                                      </p:cBhvr>
                                      <p:tavLst>
                                        <p:tav tm="0">
                                          <p:val>
                                            <p:strVal val="#ppt_x-0.05"/>
                                          </p:val>
                                        </p:tav>
                                        <p:tav tm="100000">
                                          <p:val>
                                            <p:strVal val="#ppt_x"/>
                                          </p:val>
                                        </p:tav>
                                      </p:tavLst>
                                    </p:anim>
                                    <p:anim calcmode="lin" valueType="num">
                                      <p:cBhvr>
                                        <p:cTn id="124" dur="200" accel="100000" fill="hold">
                                          <p:stCondLst>
                                            <p:cond delay="800"/>
                                          </p:stCondLst>
                                        </p:cTn>
                                        <p:tgtEl>
                                          <p:spTgt spid="2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9629" y="147577"/>
            <a:ext cx="8841971" cy="6558023"/>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04800" y="381000"/>
            <a:ext cx="8531726" cy="6167664"/>
          </a:xfrm>
          <a:prstGeom prst="rect">
            <a:avLst/>
          </a:prstGeom>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Rectangle 3"/>
          <p:cNvSpPr/>
          <p:nvPr/>
        </p:nvSpPr>
        <p:spPr>
          <a:xfrm>
            <a:off x="762000" y="609600"/>
            <a:ext cx="1447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effectLst>
                  <a:outerShdw blurRad="38100" dist="38100" dir="2700000" algn="tl">
                    <a:srgbClr val="000000">
                      <a:alpha val="43137"/>
                    </a:srgbClr>
                  </a:outerShdw>
                </a:effectLst>
              </a:rPr>
              <a:t>Word &amp; meaning</a:t>
            </a:r>
            <a:endParaRPr lang="en-US" sz="2400" b="1" dirty="0">
              <a:effectLst>
                <a:outerShdw blurRad="38100" dist="38100" dir="2700000" algn="tl">
                  <a:srgbClr val="000000">
                    <a:alpha val="43137"/>
                  </a:srgbClr>
                </a:outerShdw>
              </a:effectLst>
            </a:endParaRPr>
          </a:p>
        </p:txBody>
      </p:sp>
      <p:sp>
        <p:nvSpPr>
          <p:cNvPr id="7" name="Rectangle 6"/>
          <p:cNvSpPr/>
          <p:nvPr/>
        </p:nvSpPr>
        <p:spPr>
          <a:xfrm>
            <a:off x="762000" y="1905000"/>
            <a:ext cx="1524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Keen </a:t>
            </a:r>
            <a:endParaRPr lang="en-US" dirty="0"/>
          </a:p>
        </p:txBody>
      </p:sp>
      <p:sp>
        <p:nvSpPr>
          <p:cNvPr id="8" name="Rectangle 7"/>
          <p:cNvSpPr/>
          <p:nvPr/>
        </p:nvSpPr>
        <p:spPr>
          <a:xfrm>
            <a:off x="762000" y="3429000"/>
            <a:ext cx="1524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Maestro	 </a:t>
            </a:r>
            <a:endParaRPr lang="en-US" dirty="0"/>
          </a:p>
        </p:txBody>
      </p:sp>
      <p:sp>
        <p:nvSpPr>
          <p:cNvPr id="9" name="Rectangle 8"/>
          <p:cNvSpPr/>
          <p:nvPr/>
        </p:nvSpPr>
        <p:spPr>
          <a:xfrm>
            <a:off x="762000" y="2667000"/>
            <a:ext cx="1524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Legendary  </a:t>
            </a:r>
            <a:endParaRPr lang="en-US" dirty="0"/>
          </a:p>
        </p:txBody>
      </p:sp>
      <p:sp>
        <p:nvSpPr>
          <p:cNvPr id="10" name="Rectangle 9"/>
          <p:cNvSpPr/>
          <p:nvPr/>
        </p:nvSpPr>
        <p:spPr>
          <a:xfrm>
            <a:off x="762000" y="4191000"/>
            <a:ext cx="1524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Enthusiastic </a:t>
            </a:r>
            <a:endParaRPr lang="en-US" dirty="0"/>
          </a:p>
        </p:txBody>
      </p:sp>
      <p:sp>
        <p:nvSpPr>
          <p:cNvPr id="11" name="Rectangle 10"/>
          <p:cNvSpPr/>
          <p:nvPr/>
        </p:nvSpPr>
        <p:spPr>
          <a:xfrm>
            <a:off x="762000" y="4876800"/>
            <a:ext cx="1524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Impress  </a:t>
            </a:r>
            <a:endParaRPr lang="en-US" dirty="0"/>
          </a:p>
        </p:txBody>
      </p:sp>
      <p:sp>
        <p:nvSpPr>
          <p:cNvPr id="12" name="Rectangle 11"/>
          <p:cNvSpPr/>
          <p:nvPr/>
        </p:nvSpPr>
        <p:spPr>
          <a:xfrm>
            <a:off x="762000" y="5486400"/>
            <a:ext cx="1524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Air </a:t>
            </a:r>
            <a:endParaRPr lang="en-US" dirty="0"/>
          </a:p>
        </p:txBody>
      </p:sp>
      <p:sp>
        <p:nvSpPr>
          <p:cNvPr id="13" name="Rectangle 12"/>
          <p:cNvSpPr/>
          <p:nvPr/>
        </p:nvSpPr>
        <p:spPr>
          <a:xfrm>
            <a:off x="3314700" y="1905000"/>
            <a:ext cx="26289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B050"/>
                </a:solidFill>
                <a:effectLst>
                  <a:outerShdw blurRad="38100" dist="38100" dir="2700000" algn="tl">
                    <a:srgbClr val="000000">
                      <a:alpha val="43137"/>
                    </a:srgbClr>
                  </a:outerShdw>
                </a:effectLst>
              </a:rPr>
              <a:t>very strong and sensitive</a:t>
            </a:r>
            <a:endParaRPr lang="en-US" b="1" dirty="0">
              <a:solidFill>
                <a:srgbClr val="00B050"/>
              </a:solidFill>
              <a:effectLst>
                <a:outerShdw blurRad="38100" dist="38100" dir="2700000" algn="tl">
                  <a:srgbClr val="000000">
                    <a:alpha val="43137"/>
                  </a:srgbClr>
                </a:outerShdw>
              </a:effectLst>
            </a:endParaRPr>
          </a:p>
        </p:txBody>
      </p:sp>
      <p:sp>
        <p:nvSpPr>
          <p:cNvPr id="14" name="Rectangle 13"/>
          <p:cNvSpPr/>
          <p:nvPr/>
        </p:nvSpPr>
        <p:spPr>
          <a:xfrm>
            <a:off x="3314700" y="2590800"/>
            <a:ext cx="1524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B050"/>
                </a:solidFill>
                <a:effectLst>
                  <a:outerShdw blurRad="38100" dist="38100" dir="2700000" algn="tl">
                    <a:srgbClr val="000000">
                      <a:alpha val="43137"/>
                    </a:srgbClr>
                  </a:outerShdw>
                </a:effectLst>
              </a:rPr>
              <a:t>very famous </a:t>
            </a:r>
            <a:endParaRPr lang="en-US" b="1" dirty="0">
              <a:solidFill>
                <a:srgbClr val="00B050"/>
              </a:solidFill>
              <a:effectLst>
                <a:outerShdw blurRad="38100" dist="38100" dir="2700000" algn="tl">
                  <a:srgbClr val="000000">
                    <a:alpha val="43137"/>
                  </a:srgbClr>
                </a:outerShdw>
              </a:effectLst>
            </a:endParaRPr>
          </a:p>
        </p:txBody>
      </p:sp>
      <p:sp>
        <p:nvSpPr>
          <p:cNvPr id="15" name="Rectangle 14"/>
          <p:cNvSpPr/>
          <p:nvPr/>
        </p:nvSpPr>
        <p:spPr>
          <a:xfrm>
            <a:off x="3314700" y="4114800"/>
            <a:ext cx="22479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B050"/>
                </a:solidFill>
                <a:effectLst>
                  <a:outerShdw blurRad="38100" dist="38100" dir="2700000" algn="tl">
                    <a:srgbClr val="000000">
                      <a:alpha val="43137"/>
                    </a:srgbClr>
                  </a:outerShdw>
                </a:effectLst>
              </a:rPr>
              <a:t>eager, keen </a:t>
            </a:r>
            <a:endParaRPr lang="en-US" b="1" dirty="0">
              <a:solidFill>
                <a:srgbClr val="00B050"/>
              </a:solidFill>
              <a:effectLst>
                <a:outerShdw blurRad="38100" dist="38100" dir="2700000" algn="tl">
                  <a:srgbClr val="000000">
                    <a:alpha val="43137"/>
                  </a:srgbClr>
                </a:outerShdw>
              </a:effectLst>
            </a:endParaRPr>
          </a:p>
        </p:txBody>
      </p:sp>
      <p:sp>
        <p:nvSpPr>
          <p:cNvPr id="16" name="Rectangle 15"/>
          <p:cNvSpPr/>
          <p:nvPr/>
        </p:nvSpPr>
        <p:spPr>
          <a:xfrm>
            <a:off x="3314700" y="3352800"/>
            <a:ext cx="19431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B050"/>
                </a:solidFill>
                <a:effectLst>
                  <a:outerShdw blurRad="38100" dist="38100" dir="2700000" algn="tl">
                    <a:srgbClr val="000000">
                      <a:alpha val="43137"/>
                    </a:srgbClr>
                  </a:outerShdw>
                </a:effectLst>
              </a:rPr>
              <a:t>a great performer</a:t>
            </a:r>
            <a:endParaRPr lang="en-US" b="1" dirty="0">
              <a:solidFill>
                <a:srgbClr val="00B050"/>
              </a:solidFill>
              <a:effectLst>
                <a:outerShdw blurRad="38100" dist="38100" dir="2700000" algn="tl">
                  <a:srgbClr val="000000">
                    <a:alpha val="43137"/>
                  </a:srgbClr>
                </a:outerShdw>
              </a:effectLst>
            </a:endParaRPr>
          </a:p>
        </p:txBody>
      </p:sp>
      <p:sp>
        <p:nvSpPr>
          <p:cNvPr id="19" name="Rectangle 18"/>
          <p:cNvSpPr/>
          <p:nvPr/>
        </p:nvSpPr>
        <p:spPr>
          <a:xfrm>
            <a:off x="3314700" y="4876800"/>
            <a:ext cx="24003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B050"/>
                </a:solidFill>
                <a:effectLst>
                  <a:outerShdw blurRad="38100" dist="38100" dir="2700000" algn="tl">
                    <a:srgbClr val="000000">
                      <a:alpha val="43137"/>
                    </a:srgbClr>
                  </a:outerShdw>
                </a:effectLst>
              </a:rPr>
              <a:t>to have a great effect, </a:t>
            </a:r>
            <a:endParaRPr lang="en-US" b="1" dirty="0">
              <a:solidFill>
                <a:srgbClr val="00B050"/>
              </a:solidFill>
              <a:effectLst>
                <a:outerShdw blurRad="38100" dist="38100" dir="2700000" algn="tl">
                  <a:srgbClr val="000000">
                    <a:alpha val="43137"/>
                  </a:srgbClr>
                </a:outerShdw>
              </a:effectLst>
            </a:endParaRPr>
          </a:p>
        </p:txBody>
      </p:sp>
      <p:sp>
        <p:nvSpPr>
          <p:cNvPr id="20" name="Rectangle 19"/>
          <p:cNvSpPr/>
          <p:nvPr/>
        </p:nvSpPr>
        <p:spPr>
          <a:xfrm>
            <a:off x="3314700" y="5562600"/>
            <a:ext cx="1524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B050"/>
                </a:solidFill>
                <a:effectLst>
                  <a:outerShdw blurRad="38100" dist="38100" dir="2700000" algn="tl">
                    <a:srgbClr val="000000">
                      <a:alpha val="43137"/>
                    </a:srgbClr>
                  </a:outerShdw>
                </a:effectLst>
              </a:rPr>
              <a:t>broadcast</a:t>
            </a:r>
            <a:endParaRPr lang="en-US" b="1" dirty="0">
              <a:solidFill>
                <a:srgbClr val="00B050"/>
              </a:solidFill>
              <a:effectLst>
                <a:outerShdw blurRad="38100" dist="38100" dir="2700000" algn="tl">
                  <a:srgbClr val="000000">
                    <a:alpha val="43137"/>
                  </a:srgbClr>
                </a:outerShdw>
              </a:effectLst>
            </a:endParaRPr>
          </a:p>
        </p:txBody>
      </p:sp>
      <p:sp>
        <p:nvSpPr>
          <p:cNvPr id="21" name="Rectangle 20"/>
          <p:cNvSpPr/>
          <p:nvPr/>
        </p:nvSpPr>
        <p:spPr>
          <a:xfrm>
            <a:off x="6172200" y="1905000"/>
            <a:ext cx="1524000" cy="228600"/>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latin typeface="Nikushban"/>
              </a:rPr>
              <a:t>তীব্র</a:t>
            </a:r>
            <a:r>
              <a:rPr lang="en-US" dirty="0" smtClean="0">
                <a:latin typeface="Nikushban"/>
              </a:rPr>
              <a:t> </a:t>
            </a:r>
            <a:endParaRPr lang="en-US" dirty="0">
              <a:latin typeface="Nikushban"/>
            </a:endParaRPr>
          </a:p>
        </p:txBody>
      </p:sp>
      <p:sp>
        <p:nvSpPr>
          <p:cNvPr id="22" name="Rectangle 21"/>
          <p:cNvSpPr/>
          <p:nvPr/>
        </p:nvSpPr>
        <p:spPr>
          <a:xfrm>
            <a:off x="6172200" y="2590800"/>
            <a:ext cx="1524000" cy="228600"/>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latin typeface="Nikushban"/>
              </a:rPr>
              <a:t>কিংবদন্তী</a:t>
            </a:r>
            <a:r>
              <a:rPr lang="en-US" dirty="0" smtClean="0">
                <a:latin typeface="Nikushban"/>
              </a:rPr>
              <a:t> </a:t>
            </a:r>
            <a:endParaRPr lang="en-US" dirty="0">
              <a:latin typeface="Nikushban"/>
            </a:endParaRPr>
          </a:p>
        </p:txBody>
      </p:sp>
      <p:sp>
        <p:nvSpPr>
          <p:cNvPr id="23" name="Rectangle 22"/>
          <p:cNvSpPr/>
          <p:nvPr/>
        </p:nvSpPr>
        <p:spPr>
          <a:xfrm>
            <a:off x="6172200" y="4114800"/>
            <a:ext cx="1524000" cy="228600"/>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latin typeface="Nikushban"/>
              </a:rPr>
              <a:t>প্রচন্ড</a:t>
            </a:r>
            <a:r>
              <a:rPr lang="en-US" dirty="0" smtClean="0">
                <a:latin typeface="Nikushban"/>
              </a:rPr>
              <a:t> </a:t>
            </a:r>
            <a:r>
              <a:rPr lang="en-US" dirty="0" err="1" smtClean="0">
                <a:latin typeface="Nikushban"/>
              </a:rPr>
              <a:t>আগ্রহী</a:t>
            </a:r>
            <a:endParaRPr lang="en-US" dirty="0">
              <a:latin typeface="Nikushban"/>
            </a:endParaRPr>
          </a:p>
        </p:txBody>
      </p:sp>
      <p:sp>
        <p:nvSpPr>
          <p:cNvPr id="24" name="Rectangle 23"/>
          <p:cNvSpPr/>
          <p:nvPr/>
        </p:nvSpPr>
        <p:spPr>
          <a:xfrm>
            <a:off x="6172200" y="3352800"/>
            <a:ext cx="1524000" cy="228600"/>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latin typeface="Nikushban"/>
              </a:rPr>
              <a:t>সুদ্ক্ষ</a:t>
            </a:r>
            <a:r>
              <a:rPr lang="en-US" dirty="0" smtClean="0">
                <a:latin typeface="Nikushban"/>
              </a:rPr>
              <a:t> </a:t>
            </a:r>
            <a:r>
              <a:rPr lang="en-US" dirty="0" err="1" smtClean="0">
                <a:latin typeface="Nikushban"/>
              </a:rPr>
              <a:t>শিল্পী</a:t>
            </a:r>
            <a:endParaRPr lang="en-US" dirty="0">
              <a:latin typeface="Nikushban"/>
            </a:endParaRPr>
          </a:p>
        </p:txBody>
      </p:sp>
      <p:sp>
        <p:nvSpPr>
          <p:cNvPr id="25" name="Rectangle 24"/>
          <p:cNvSpPr/>
          <p:nvPr/>
        </p:nvSpPr>
        <p:spPr>
          <a:xfrm>
            <a:off x="6172200" y="4876800"/>
            <a:ext cx="1524000" cy="228600"/>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latin typeface="Nikushban"/>
              </a:rPr>
              <a:t>মোহিত</a:t>
            </a:r>
            <a:r>
              <a:rPr lang="en-US" dirty="0" smtClean="0">
                <a:latin typeface="Nikushban"/>
              </a:rPr>
              <a:t> </a:t>
            </a:r>
            <a:r>
              <a:rPr lang="en-US" dirty="0" err="1" smtClean="0">
                <a:latin typeface="Nikushban"/>
              </a:rPr>
              <a:t>করা</a:t>
            </a:r>
            <a:r>
              <a:rPr lang="en-US" dirty="0" smtClean="0">
                <a:latin typeface="Nikushban"/>
              </a:rPr>
              <a:t> </a:t>
            </a:r>
            <a:endParaRPr lang="en-US" dirty="0">
              <a:latin typeface="Nikushban"/>
            </a:endParaRPr>
          </a:p>
        </p:txBody>
      </p:sp>
      <p:sp>
        <p:nvSpPr>
          <p:cNvPr id="26" name="Rectangle 25"/>
          <p:cNvSpPr/>
          <p:nvPr/>
        </p:nvSpPr>
        <p:spPr>
          <a:xfrm>
            <a:off x="6172200" y="5562600"/>
            <a:ext cx="1524000" cy="228600"/>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latin typeface="Nikushban"/>
              </a:rPr>
              <a:t>প্রচার</a:t>
            </a:r>
            <a:r>
              <a:rPr lang="en-US" dirty="0" smtClean="0">
                <a:latin typeface="Nikushban"/>
              </a:rPr>
              <a:t> </a:t>
            </a:r>
            <a:r>
              <a:rPr lang="en-US" dirty="0" err="1" smtClean="0">
                <a:latin typeface="Nikushban"/>
              </a:rPr>
              <a:t>করা</a:t>
            </a:r>
            <a:r>
              <a:rPr lang="en-US" dirty="0" smtClean="0">
                <a:latin typeface="Nikushban"/>
              </a:rPr>
              <a:t>   </a:t>
            </a:r>
            <a:endParaRPr lang="en-US" dirty="0">
              <a:latin typeface="Nikushban"/>
            </a:endParaRPr>
          </a:p>
        </p:txBody>
      </p:sp>
      <p:sp>
        <p:nvSpPr>
          <p:cNvPr id="27" name="Slide Number Placeholder 26"/>
          <p:cNvSpPr>
            <a:spLocks noGrp="1"/>
          </p:cNvSpPr>
          <p:nvPr>
            <p:ph type="sldNum" sz="quarter" idx="12"/>
          </p:nvPr>
        </p:nvSpPr>
        <p:spPr/>
        <p:txBody>
          <a:bodyPr/>
          <a:lstStyle/>
          <a:p>
            <a:fld id="{B6F15528-21DE-4FAA-801E-634DDDAF4B2B}" type="slidenum">
              <a:rPr lang="en-US" smtClean="0"/>
              <a:pPr/>
              <a:t>8</a:t>
            </a:fld>
            <a:endParaRPr lang="en-US"/>
          </a:p>
        </p:txBody>
      </p:sp>
      <p:sp>
        <p:nvSpPr>
          <p:cNvPr id="28" name="Date Placeholder 27"/>
          <p:cNvSpPr>
            <a:spLocks noGrp="1"/>
          </p:cNvSpPr>
          <p:nvPr>
            <p:ph type="dt" sz="half" idx="10"/>
          </p:nvPr>
        </p:nvSpPr>
        <p:spPr/>
        <p:txBody>
          <a:bodyPr/>
          <a:lstStyle/>
          <a:p>
            <a:fld id="{05F10DBA-7019-4F7C-B32C-5BB246E0CD79}" type="datetime1">
              <a:rPr lang="en-US" smtClean="0"/>
              <a:pPr/>
              <a:t>12/28/2020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800" decel="100000"/>
                                        <p:tgtEl>
                                          <p:spTgt spid="21"/>
                                        </p:tgtEl>
                                      </p:cBhvr>
                                    </p:animEffect>
                                    <p:anim calcmode="lin" valueType="num">
                                      <p:cBhvr>
                                        <p:cTn id="18" dur="800" decel="100000" fill="hold"/>
                                        <p:tgtEl>
                                          <p:spTgt spid="21"/>
                                        </p:tgtEl>
                                        <p:attrNameLst>
                                          <p:attrName>style.rotation</p:attrName>
                                        </p:attrNameLst>
                                      </p:cBhvr>
                                      <p:tavLst>
                                        <p:tav tm="0">
                                          <p:val>
                                            <p:fltVal val="-90"/>
                                          </p:val>
                                        </p:tav>
                                        <p:tav tm="100000">
                                          <p:val>
                                            <p:fltVal val="0"/>
                                          </p:val>
                                        </p:tav>
                                      </p:tavLst>
                                    </p:anim>
                                    <p:anim calcmode="lin" valueType="num">
                                      <p:cBhvr>
                                        <p:cTn id="19" dur="800" decel="100000" fill="hold"/>
                                        <p:tgtEl>
                                          <p:spTgt spid="21"/>
                                        </p:tgtEl>
                                        <p:attrNameLst>
                                          <p:attrName>ppt_x</p:attrName>
                                        </p:attrNameLst>
                                      </p:cBhvr>
                                      <p:tavLst>
                                        <p:tav tm="0">
                                          <p:val>
                                            <p:strVal val="#ppt_x+0.4"/>
                                          </p:val>
                                        </p:tav>
                                        <p:tav tm="100000">
                                          <p:val>
                                            <p:strVal val="#ppt_x-0.05"/>
                                          </p:val>
                                        </p:tav>
                                      </p:tavLst>
                                    </p:anim>
                                    <p:anim calcmode="lin" valueType="num">
                                      <p:cBhvr>
                                        <p:cTn id="20" dur="800" decel="100000" fill="hold"/>
                                        <p:tgtEl>
                                          <p:spTgt spid="21"/>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21"/>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21"/>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1" presetClass="entr" presetSubtype="0" fill="hold" grpId="0" nodeType="clickEffect">
                                  <p:stCondLst>
                                    <p:cond delay="0"/>
                                  </p:stCondLst>
                                  <p:iterate type="lt">
                                    <p:tmPct val="10000"/>
                                  </p:iterate>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9"/>
                                        </p:tgtEl>
                                        <p:attrNameLst>
                                          <p:attrName>ppt_y</p:attrName>
                                        </p:attrNameLst>
                                      </p:cBhvr>
                                      <p:tavLst>
                                        <p:tav tm="0">
                                          <p:val>
                                            <p:strVal val="#ppt_y"/>
                                          </p:val>
                                        </p:tav>
                                        <p:tav tm="100000">
                                          <p:val>
                                            <p:strVal val="#ppt_y"/>
                                          </p:val>
                                        </p:tav>
                                      </p:tavLst>
                                    </p:anim>
                                    <p:anim calcmode="lin" valueType="num">
                                      <p:cBhvr>
                                        <p:cTn id="2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20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500" fill="hold"/>
                                        <p:tgtEl>
                                          <p:spTgt spid="22"/>
                                        </p:tgtEl>
                                        <p:attrNameLst>
                                          <p:attrName>ppt_x</p:attrName>
                                        </p:attrNameLst>
                                      </p:cBhvr>
                                      <p:tavLst>
                                        <p:tav tm="0">
                                          <p:val>
                                            <p:strVal val="#ppt_x"/>
                                          </p:val>
                                        </p:tav>
                                        <p:tav tm="100000">
                                          <p:val>
                                            <p:strVal val="#ppt_x"/>
                                          </p:val>
                                        </p:tav>
                                      </p:tavLst>
                                    </p:anim>
                                    <p:anim calcmode="lin" valueType="num">
                                      <p:cBhvr additive="base">
                                        <p:cTn id="4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box(in)">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20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diamond(in)">
                                      <p:cBhvr>
                                        <p:cTn id="57" dur="2000"/>
                                        <p:tgtEl>
                                          <p:spTgt spid="24"/>
                                        </p:tgtEl>
                                      </p:cBhvr>
                                    </p:animEffect>
                                  </p:childTnLst>
                                </p:cTn>
                              </p:par>
                            </p:childTnLst>
                          </p:cTn>
                        </p:par>
                      </p:childTnLst>
                    </p:cTn>
                  </p:par>
                  <p:par>
                    <p:cTn id="58" fill="hold">
                      <p:stCondLst>
                        <p:cond delay="indefinite"/>
                      </p:stCondLst>
                      <p:childTnLst>
                        <p:par>
                          <p:cTn id="59" fill="hold">
                            <p:stCondLst>
                              <p:cond delay="0"/>
                            </p:stCondLst>
                            <p:childTnLst>
                              <p:par>
                                <p:cTn id="60" presetID="41" presetClass="entr" presetSubtype="0" fill="hold" grpId="0" nodeType="clickEffect">
                                  <p:stCondLst>
                                    <p:cond delay="0"/>
                                  </p:stCondLst>
                                  <p:iterate type="lt">
                                    <p:tmPct val="10000"/>
                                  </p:iterate>
                                  <p:childTnLst>
                                    <p:set>
                                      <p:cBhvr>
                                        <p:cTn id="61" dur="1" fill="hold">
                                          <p:stCondLst>
                                            <p:cond delay="0"/>
                                          </p:stCondLst>
                                        </p:cTn>
                                        <p:tgtEl>
                                          <p:spTgt spid="10"/>
                                        </p:tgtEl>
                                        <p:attrNameLst>
                                          <p:attrName>style.visibility</p:attrName>
                                        </p:attrNameLst>
                                      </p:cBhvr>
                                      <p:to>
                                        <p:strVal val="visible"/>
                                      </p:to>
                                    </p:set>
                                    <p:anim calcmode="lin" valueType="num">
                                      <p:cBhvr>
                                        <p:cTn id="62"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63" dur="500" fill="hold"/>
                                        <p:tgtEl>
                                          <p:spTgt spid="10"/>
                                        </p:tgtEl>
                                        <p:attrNameLst>
                                          <p:attrName>ppt_y</p:attrName>
                                        </p:attrNameLst>
                                      </p:cBhvr>
                                      <p:tavLst>
                                        <p:tav tm="0">
                                          <p:val>
                                            <p:strVal val="#ppt_y"/>
                                          </p:val>
                                        </p:tav>
                                        <p:tav tm="100000">
                                          <p:val>
                                            <p:strVal val="#ppt_y"/>
                                          </p:val>
                                        </p:tav>
                                      </p:tavLst>
                                    </p:anim>
                                    <p:anim calcmode="lin" valueType="num">
                                      <p:cBhvr>
                                        <p:cTn id="64"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65"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66" dur="500" tmFilter="0,0; .5, 1; 1, 1"/>
                                        <p:tgtEl>
                                          <p:spTgt spid="10"/>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fade">
                                      <p:cBhvr>
                                        <p:cTn id="71" dur="2000"/>
                                        <p:tgtEl>
                                          <p:spTgt spid="15"/>
                                        </p:tgtEl>
                                      </p:cBhvr>
                                    </p:animEffect>
                                  </p:childTnLst>
                                </p:cTn>
                              </p:par>
                            </p:childTnLst>
                          </p:cTn>
                        </p:par>
                      </p:childTnLst>
                    </p:cTn>
                  </p:par>
                  <p:par>
                    <p:cTn id="72" fill="hold">
                      <p:stCondLst>
                        <p:cond delay="indefinite"/>
                      </p:stCondLst>
                      <p:childTnLst>
                        <p:par>
                          <p:cTn id="73" fill="hold">
                            <p:stCondLst>
                              <p:cond delay="0"/>
                            </p:stCondLst>
                            <p:childTnLst>
                              <p:par>
                                <p:cTn id="74" presetID="34" presetClass="entr" presetSubtype="0" fill="hold" grpId="0" nodeType="clickEffect">
                                  <p:stCondLst>
                                    <p:cond delay="0"/>
                                  </p:stCondLst>
                                  <p:childTnLst>
                                    <p:set>
                                      <p:cBhvr>
                                        <p:cTn id="75" dur="1" fill="hold">
                                          <p:stCondLst>
                                            <p:cond delay="0"/>
                                          </p:stCondLst>
                                        </p:cTn>
                                        <p:tgtEl>
                                          <p:spTgt spid="23"/>
                                        </p:tgtEl>
                                        <p:attrNameLst>
                                          <p:attrName>style.visibility</p:attrName>
                                        </p:attrNameLst>
                                      </p:cBhvr>
                                      <p:to>
                                        <p:strVal val="visible"/>
                                      </p:to>
                                    </p:set>
                                    <p:anim from="(-#ppt_w/2)" to="(#ppt_x)" calcmode="lin" valueType="num">
                                      <p:cBhvr>
                                        <p:cTn id="76" dur="600" fill="hold">
                                          <p:stCondLst>
                                            <p:cond delay="0"/>
                                          </p:stCondLst>
                                        </p:cTn>
                                        <p:tgtEl>
                                          <p:spTgt spid="23"/>
                                        </p:tgtEl>
                                        <p:attrNameLst>
                                          <p:attrName>ppt_x</p:attrName>
                                        </p:attrNameLst>
                                      </p:cBhvr>
                                    </p:anim>
                                    <p:anim from="0" to="-1.0" calcmode="lin" valueType="num">
                                      <p:cBhvr>
                                        <p:cTn id="77" dur="200" decel="50000" autoRev="1" fill="hold">
                                          <p:stCondLst>
                                            <p:cond delay="600"/>
                                          </p:stCondLst>
                                        </p:cTn>
                                        <p:tgtEl>
                                          <p:spTgt spid="23"/>
                                        </p:tgtEl>
                                        <p:attrNameLst>
                                          <p:attrName>xshear</p:attrName>
                                        </p:attrNameLst>
                                      </p:cBhvr>
                                    </p:anim>
                                    <p:animScale>
                                      <p:cBhvr>
                                        <p:cTn id="78" dur="200" decel="100000" autoRev="1" fill="hold">
                                          <p:stCondLst>
                                            <p:cond delay="600"/>
                                          </p:stCondLst>
                                        </p:cTn>
                                        <p:tgtEl>
                                          <p:spTgt spid="23"/>
                                        </p:tgtEl>
                                      </p:cBhvr>
                                      <p:from x="100000" y="100000"/>
                                      <p:to x="80000" y="100000"/>
                                    </p:animScale>
                                    <p:anim by="(#ppt_h/3+#ppt_w*0.1)" calcmode="lin" valueType="num">
                                      <p:cBhvr additive="sum">
                                        <p:cTn id="79" dur="200" decel="100000" autoRev="1" fill="hold">
                                          <p:stCondLst>
                                            <p:cond delay="600"/>
                                          </p:stCondLst>
                                        </p:cTn>
                                        <p:tgtEl>
                                          <p:spTgt spid="23"/>
                                        </p:tgtEl>
                                        <p:attrNameLst>
                                          <p:attrName>ppt_x</p:attrName>
                                        </p:attrNameLst>
                                      </p:cBhvr>
                                    </p:anim>
                                  </p:childTnLst>
                                </p:cTn>
                              </p:par>
                            </p:childTnLst>
                          </p:cTn>
                        </p:par>
                      </p:childTnLst>
                    </p:cTn>
                  </p:par>
                  <p:par>
                    <p:cTn id="80" fill="hold">
                      <p:stCondLst>
                        <p:cond delay="indefinite"/>
                      </p:stCondLst>
                      <p:childTnLst>
                        <p:par>
                          <p:cTn id="81" fill="hold">
                            <p:stCondLst>
                              <p:cond delay="0"/>
                            </p:stCondLst>
                            <p:childTnLst>
                              <p:par>
                                <p:cTn id="82" presetID="41" presetClass="entr" presetSubtype="0" fill="hold" grpId="0" nodeType="clickEffect">
                                  <p:stCondLst>
                                    <p:cond delay="0"/>
                                  </p:stCondLst>
                                  <p:iterate type="lt">
                                    <p:tmPct val="10000"/>
                                  </p:iterate>
                                  <p:childTnLst>
                                    <p:set>
                                      <p:cBhvr>
                                        <p:cTn id="83" dur="1" fill="hold">
                                          <p:stCondLst>
                                            <p:cond delay="0"/>
                                          </p:stCondLst>
                                        </p:cTn>
                                        <p:tgtEl>
                                          <p:spTgt spid="11"/>
                                        </p:tgtEl>
                                        <p:attrNameLst>
                                          <p:attrName>style.visibility</p:attrName>
                                        </p:attrNameLst>
                                      </p:cBhvr>
                                      <p:to>
                                        <p:strVal val="visible"/>
                                      </p:to>
                                    </p:set>
                                    <p:anim calcmode="lin" valueType="num">
                                      <p:cBhvr>
                                        <p:cTn id="84"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85" dur="500" fill="hold"/>
                                        <p:tgtEl>
                                          <p:spTgt spid="11"/>
                                        </p:tgtEl>
                                        <p:attrNameLst>
                                          <p:attrName>ppt_y</p:attrName>
                                        </p:attrNameLst>
                                      </p:cBhvr>
                                      <p:tavLst>
                                        <p:tav tm="0">
                                          <p:val>
                                            <p:strVal val="#ppt_y"/>
                                          </p:val>
                                        </p:tav>
                                        <p:tav tm="100000">
                                          <p:val>
                                            <p:strVal val="#ppt_y"/>
                                          </p:val>
                                        </p:tav>
                                      </p:tavLst>
                                    </p:anim>
                                    <p:anim calcmode="lin" valueType="num">
                                      <p:cBhvr>
                                        <p:cTn id="86"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87"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88" dur="500" tmFilter="0,0; .5, 1; 1, 1"/>
                                        <p:tgtEl>
                                          <p:spTgt spid="11"/>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19"/>
                                        </p:tgtEl>
                                        <p:attrNameLst>
                                          <p:attrName>style.visibility</p:attrName>
                                        </p:attrNameLst>
                                      </p:cBhvr>
                                      <p:to>
                                        <p:strVal val="visible"/>
                                      </p:to>
                                    </p:set>
                                    <p:animEffect transition="in" filter="fade">
                                      <p:cBhvr>
                                        <p:cTn id="93" dur="2000"/>
                                        <p:tgtEl>
                                          <p:spTgt spid="19"/>
                                        </p:tgtEl>
                                      </p:cBhvr>
                                    </p:animEffect>
                                  </p:childTnLst>
                                </p:cTn>
                              </p:par>
                            </p:childTnLst>
                          </p:cTn>
                        </p:par>
                      </p:childTnLst>
                    </p:cTn>
                  </p:par>
                  <p:par>
                    <p:cTn id="94" fill="hold">
                      <p:stCondLst>
                        <p:cond delay="indefinite"/>
                      </p:stCondLst>
                      <p:childTnLst>
                        <p:par>
                          <p:cTn id="95" fill="hold">
                            <p:stCondLst>
                              <p:cond delay="0"/>
                            </p:stCondLst>
                            <p:childTnLst>
                              <p:par>
                                <p:cTn id="96" presetID="30" presetClass="entr" presetSubtype="0" fill="hold" grpId="0" nodeType="clickEffect">
                                  <p:stCondLst>
                                    <p:cond delay="0"/>
                                  </p:stCondLst>
                                  <p:childTnLst>
                                    <p:set>
                                      <p:cBhvr>
                                        <p:cTn id="97" dur="1" fill="hold">
                                          <p:stCondLst>
                                            <p:cond delay="0"/>
                                          </p:stCondLst>
                                        </p:cTn>
                                        <p:tgtEl>
                                          <p:spTgt spid="25"/>
                                        </p:tgtEl>
                                        <p:attrNameLst>
                                          <p:attrName>style.visibility</p:attrName>
                                        </p:attrNameLst>
                                      </p:cBhvr>
                                      <p:to>
                                        <p:strVal val="visible"/>
                                      </p:to>
                                    </p:set>
                                    <p:animEffect transition="in" filter="fade">
                                      <p:cBhvr>
                                        <p:cTn id="98" dur="800" decel="100000"/>
                                        <p:tgtEl>
                                          <p:spTgt spid="25"/>
                                        </p:tgtEl>
                                      </p:cBhvr>
                                    </p:animEffect>
                                    <p:anim calcmode="lin" valueType="num">
                                      <p:cBhvr>
                                        <p:cTn id="99" dur="800" decel="100000" fill="hold"/>
                                        <p:tgtEl>
                                          <p:spTgt spid="25"/>
                                        </p:tgtEl>
                                        <p:attrNameLst>
                                          <p:attrName>style.rotation</p:attrName>
                                        </p:attrNameLst>
                                      </p:cBhvr>
                                      <p:tavLst>
                                        <p:tav tm="0">
                                          <p:val>
                                            <p:fltVal val="-90"/>
                                          </p:val>
                                        </p:tav>
                                        <p:tav tm="100000">
                                          <p:val>
                                            <p:fltVal val="0"/>
                                          </p:val>
                                        </p:tav>
                                      </p:tavLst>
                                    </p:anim>
                                    <p:anim calcmode="lin" valueType="num">
                                      <p:cBhvr>
                                        <p:cTn id="100" dur="800" decel="100000" fill="hold"/>
                                        <p:tgtEl>
                                          <p:spTgt spid="25"/>
                                        </p:tgtEl>
                                        <p:attrNameLst>
                                          <p:attrName>ppt_x</p:attrName>
                                        </p:attrNameLst>
                                      </p:cBhvr>
                                      <p:tavLst>
                                        <p:tav tm="0">
                                          <p:val>
                                            <p:strVal val="#ppt_x+0.4"/>
                                          </p:val>
                                        </p:tav>
                                        <p:tav tm="100000">
                                          <p:val>
                                            <p:strVal val="#ppt_x-0.05"/>
                                          </p:val>
                                        </p:tav>
                                      </p:tavLst>
                                    </p:anim>
                                    <p:anim calcmode="lin" valueType="num">
                                      <p:cBhvr>
                                        <p:cTn id="101" dur="800" decel="100000" fill="hold"/>
                                        <p:tgtEl>
                                          <p:spTgt spid="25"/>
                                        </p:tgtEl>
                                        <p:attrNameLst>
                                          <p:attrName>ppt_y</p:attrName>
                                        </p:attrNameLst>
                                      </p:cBhvr>
                                      <p:tavLst>
                                        <p:tav tm="0">
                                          <p:val>
                                            <p:strVal val="#ppt_y-0.4"/>
                                          </p:val>
                                        </p:tav>
                                        <p:tav tm="100000">
                                          <p:val>
                                            <p:strVal val="#ppt_y+0.1"/>
                                          </p:val>
                                        </p:tav>
                                      </p:tavLst>
                                    </p:anim>
                                    <p:anim calcmode="lin" valueType="num">
                                      <p:cBhvr>
                                        <p:cTn id="102" dur="200" accel="100000" fill="hold">
                                          <p:stCondLst>
                                            <p:cond delay="800"/>
                                          </p:stCondLst>
                                        </p:cTn>
                                        <p:tgtEl>
                                          <p:spTgt spid="25"/>
                                        </p:tgtEl>
                                        <p:attrNameLst>
                                          <p:attrName>ppt_x</p:attrName>
                                        </p:attrNameLst>
                                      </p:cBhvr>
                                      <p:tavLst>
                                        <p:tav tm="0">
                                          <p:val>
                                            <p:strVal val="#ppt_x-0.05"/>
                                          </p:val>
                                        </p:tav>
                                        <p:tav tm="100000">
                                          <p:val>
                                            <p:strVal val="#ppt_x"/>
                                          </p:val>
                                        </p:tav>
                                      </p:tavLst>
                                    </p:anim>
                                    <p:anim calcmode="lin" valueType="num">
                                      <p:cBhvr>
                                        <p:cTn id="103" dur="200" accel="100000" fill="hold">
                                          <p:stCondLst>
                                            <p:cond delay="800"/>
                                          </p:stCondLst>
                                        </p:cTn>
                                        <p:tgtEl>
                                          <p:spTgt spid="25"/>
                                        </p:tgtEl>
                                        <p:attrNameLst>
                                          <p:attrName>ppt_y</p:attrName>
                                        </p:attrNameLst>
                                      </p:cBhvr>
                                      <p:tavLst>
                                        <p:tav tm="0">
                                          <p:val>
                                            <p:strVal val="#ppt_y+0.1"/>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41" presetClass="entr" presetSubtype="0" fill="hold" grpId="0" nodeType="clickEffect">
                                  <p:stCondLst>
                                    <p:cond delay="0"/>
                                  </p:stCondLst>
                                  <p:iterate type="lt">
                                    <p:tmPct val="10000"/>
                                  </p:iterate>
                                  <p:childTnLst>
                                    <p:set>
                                      <p:cBhvr>
                                        <p:cTn id="107" dur="1" fill="hold">
                                          <p:stCondLst>
                                            <p:cond delay="0"/>
                                          </p:stCondLst>
                                        </p:cTn>
                                        <p:tgtEl>
                                          <p:spTgt spid="12"/>
                                        </p:tgtEl>
                                        <p:attrNameLst>
                                          <p:attrName>style.visibility</p:attrName>
                                        </p:attrNameLst>
                                      </p:cBhvr>
                                      <p:to>
                                        <p:strVal val="visible"/>
                                      </p:to>
                                    </p:set>
                                    <p:anim calcmode="lin" valueType="num">
                                      <p:cBhvr>
                                        <p:cTn id="108"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109" dur="500" fill="hold"/>
                                        <p:tgtEl>
                                          <p:spTgt spid="12"/>
                                        </p:tgtEl>
                                        <p:attrNameLst>
                                          <p:attrName>ppt_y</p:attrName>
                                        </p:attrNameLst>
                                      </p:cBhvr>
                                      <p:tavLst>
                                        <p:tav tm="0">
                                          <p:val>
                                            <p:strVal val="#ppt_y"/>
                                          </p:val>
                                        </p:tav>
                                        <p:tav tm="100000">
                                          <p:val>
                                            <p:strVal val="#ppt_y"/>
                                          </p:val>
                                        </p:tav>
                                      </p:tavLst>
                                    </p:anim>
                                    <p:anim calcmode="lin" valueType="num">
                                      <p:cBhvr>
                                        <p:cTn id="110"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111"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112" dur="500" tmFilter="0,0; .5, 1; 1, 1"/>
                                        <p:tgtEl>
                                          <p:spTgt spid="12"/>
                                        </p:tgtEl>
                                      </p:cBhvr>
                                    </p:animEffect>
                                  </p:childTnLst>
                                </p:cTn>
                              </p:par>
                            </p:childTnLst>
                          </p:cTn>
                        </p:par>
                      </p:childTnLst>
                    </p:cTn>
                  </p:par>
                  <p:par>
                    <p:cTn id="113" fill="hold">
                      <p:stCondLst>
                        <p:cond delay="indefinite"/>
                      </p:stCondLst>
                      <p:childTnLst>
                        <p:par>
                          <p:cTn id="114" fill="hold">
                            <p:stCondLst>
                              <p:cond delay="0"/>
                            </p:stCondLst>
                            <p:childTnLst>
                              <p:par>
                                <p:cTn id="115" presetID="30" presetClass="entr" presetSubtype="0" fill="hold" grpId="0" nodeType="clickEffect">
                                  <p:stCondLst>
                                    <p:cond delay="0"/>
                                  </p:stCondLst>
                                  <p:childTnLst>
                                    <p:set>
                                      <p:cBhvr>
                                        <p:cTn id="116" dur="1" fill="hold">
                                          <p:stCondLst>
                                            <p:cond delay="0"/>
                                          </p:stCondLst>
                                        </p:cTn>
                                        <p:tgtEl>
                                          <p:spTgt spid="20"/>
                                        </p:tgtEl>
                                        <p:attrNameLst>
                                          <p:attrName>style.visibility</p:attrName>
                                        </p:attrNameLst>
                                      </p:cBhvr>
                                      <p:to>
                                        <p:strVal val="visible"/>
                                      </p:to>
                                    </p:set>
                                    <p:animEffect transition="in" filter="fade">
                                      <p:cBhvr>
                                        <p:cTn id="117" dur="800" decel="100000"/>
                                        <p:tgtEl>
                                          <p:spTgt spid="20"/>
                                        </p:tgtEl>
                                      </p:cBhvr>
                                    </p:animEffect>
                                    <p:anim calcmode="lin" valueType="num">
                                      <p:cBhvr>
                                        <p:cTn id="118" dur="800" decel="100000" fill="hold"/>
                                        <p:tgtEl>
                                          <p:spTgt spid="20"/>
                                        </p:tgtEl>
                                        <p:attrNameLst>
                                          <p:attrName>style.rotation</p:attrName>
                                        </p:attrNameLst>
                                      </p:cBhvr>
                                      <p:tavLst>
                                        <p:tav tm="0">
                                          <p:val>
                                            <p:fltVal val="-90"/>
                                          </p:val>
                                        </p:tav>
                                        <p:tav tm="100000">
                                          <p:val>
                                            <p:fltVal val="0"/>
                                          </p:val>
                                        </p:tav>
                                      </p:tavLst>
                                    </p:anim>
                                    <p:anim calcmode="lin" valueType="num">
                                      <p:cBhvr>
                                        <p:cTn id="119" dur="800" decel="100000" fill="hold"/>
                                        <p:tgtEl>
                                          <p:spTgt spid="20"/>
                                        </p:tgtEl>
                                        <p:attrNameLst>
                                          <p:attrName>ppt_x</p:attrName>
                                        </p:attrNameLst>
                                      </p:cBhvr>
                                      <p:tavLst>
                                        <p:tav tm="0">
                                          <p:val>
                                            <p:strVal val="#ppt_x+0.4"/>
                                          </p:val>
                                        </p:tav>
                                        <p:tav tm="100000">
                                          <p:val>
                                            <p:strVal val="#ppt_x-0.05"/>
                                          </p:val>
                                        </p:tav>
                                      </p:tavLst>
                                    </p:anim>
                                    <p:anim calcmode="lin" valueType="num">
                                      <p:cBhvr>
                                        <p:cTn id="120" dur="800" decel="100000" fill="hold"/>
                                        <p:tgtEl>
                                          <p:spTgt spid="20"/>
                                        </p:tgtEl>
                                        <p:attrNameLst>
                                          <p:attrName>ppt_y</p:attrName>
                                        </p:attrNameLst>
                                      </p:cBhvr>
                                      <p:tavLst>
                                        <p:tav tm="0">
                                          <p:val>
                                            <p:strVal val="#ppt_y-0.4"/>
                                          </p:val>
                                        </p:tav>
                                        <p:tav tm="100000">
                                          <p:val>
                                            <p:strVal val="#ppt_y+0.1"/>
                                          </p:val>
                                        </p:tav>
                                      </p:tavLst>
                                    </p:anim>
                                    <p:anim calcmode="lin" valueType="num">
                                      <p:cBhvr>
                                        <p:cTn id="121" dur="200" accel="100000" fill="hold">
                                          <p:stCondLst>
                                            <p:cond delay="800"/>
                                          </p:stCondLst>
                                        </p:cTn>
                                        <p:tgtEl>
                                          <p:spTgt spid="20"/>
                                        </p:tgtEl>
                                        <p:attrNameLst>
                                          <p:attrName>ppt_x</p:attrName>
                                        </p:attrNameLst>
                                      </p:cBhvr>
                                      <p:tavLst>
                                        <p:tav tm="0">
                                          <p:val>
                                            <p:strVal val="#ppt_x-0.05"/>
                                          </p:val>
                                        </p:tav>
                                        <p:tav tm="100000">
                                          <p:val>
                                            <p:strVal val="#ppt_x"/>
                                          </p:val>
                                        </p:tav>
                                      </p:tavLst>
                                    </p:anim>
                                    <p:anim calcmode="lin" valueType="num">
                                      <p:cBhvr>
                                        <p:cTn id="122" dur="200" accel="100000" fill="hold">
                                          <p:stCondLst>
                                            <p:cond delay="800"/>
                                          </p:stCondLst>
                                        </p:cTn>
                                        <p:tgtEl>
                                          <p:spTgt spid="20"/>
                                        </p:tgtEl>
                                        <p:attrNameLst>
                                          <p:attrName>ppt_y</p:attrName>
                                        </p:attrNameLst>
                                      </p:cBhvr>
                                      <p:tavLst>
                                        <p:tav tm="0">
                                          <p:val>
                                            <p:strVal val="#ppt_y+0.1"/>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26"/>
                                        </p:tgtEl>
                                        <p:attrNameLst>
                                          <p:attrName>style.visibility</p:attrName>
                                        </p:attrNameLst>
                                      </p:cBhvr>
                                      <p:to>
                                        <p:strVal val="visible"/>
                                      </p:to>
                                    </p:set>
                                    <p:animEffect transition="in" filter="fade">
                                      <p:cBhvr>
                                        <p:cTn id="127"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9629" y="147577"/>
            <a:ext cx="8841971" cy="6558023"/>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04800" y="381000"/>
            <a:ext cx="8531726" cy="6167664"/>
          </a:xfrm>
          <a:prstGeom prst="rect">
            <a:avLst/>
          </a:prstGeom>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Rectangle 3"/>
          <p:cNvSpPr/>
          <p:nvPr/>
        </p:nvSpPr>
        <p:spPr>
          <a:xfrm>
            <a:off x="533400" y="533400"/>
            <a:ext cx="2438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Read the text. </a:t>
            </a:r>
            <a:endParaRPr lang="en-US" sz="2800" b="1" dirty="0"/>
          </a:p>
        </p:txBody>
      </p:sp>
      <p:sp>
        <p:nvSpPr>
          <p:cNvPr id="7" name="Rectangle 6"/>
          <p:cNvSpPr/>
          <p:nvPr/>
        </p:nvSpPr>
        <p:spPr>
          <a:xfrm>
            <a:off x="457200" y="3200400"/>
            <a:ext cx="8153400" cy="28194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smtClean="0">
                <a:solidFill>
                  <a:srgbClr val="002060"/>
                </a:solidFill>
                <a:effectLst>
                  <a:outerShdw blurRad="38100" dist="38100" dir="2700000" algn="tl">
                    <a:srgbClr val="000000">
                      <a:alpha val="43137"/>
                    </a:srgbClr>
                  </a:outerShdw>
                </a:effectLst>
              </a:rPr>
              <a:t>Before the beginning of human language, communication took place between humans trough signs and gestures. As humans began to use their vocal chords, these silent gestures were no longer used as the primary means of communication. But these did not completely disappear. They evolved as  a form of art, which came to be known as ‘mime</a:t>
            </a:r>
          </a:p>
          <a:p>
            <a:pPr algn="just"/>
            <a:r>
              <a:rPr lang="en-US" sz="2000" dirty="0" smtClean="0">
                <a:solidFill>
                  <a:srgbClr val="002060"/>
                </a:solidFill>
                <a:effectLst>
                  <a:outerShdw blurRad="38100" dist="38100" dir="2700000" algn="tl">
                    <a:srgbClr val="000000">
                      <a:alpha val="43137"/>
                    </a:srgbClr>
                  </a:outerShdw>
                </a:effectLst>
              </a:rPr>
              <a:t>In a Bangladeshi village, a little boy came to know about mime as he watched a performance in his village. He was so fascinated by the show that he was determined to master this art. The name of that little boy was </a:t>
            </a:r>
            <a:r>
              <a:rPr lang="en-US" sz="2000" dirty="0" err="1" smtClean="0">
                <a:solidFill>
                  <a:srgbClr val="002060"/>
                </a:solidFill>
                <a:effectLst>
                  <a:outerShdw blurRad="38100" dist="38100" dir="2700000" algn="tl">
                    <a:srgbClr val="000000">
                      <a:alpha val="43137"/>
                    </a:srgbClr>
                  </a:outerShdw>
                </a:effectLst>
              </a:rPr>
              <a:t>Partha</a:t>
            </a:r>
            <a:r>
              <a:rPr lang="en-US" sz="2000" dirty="0" smtClean="0">
                <a:solidFill>
                  <a:srgbClr val="002060"/>
                </a:solidFill>
                <a:effectLst>
                  <a:outerShdw blurRad="38100" dist="38100" dir="2700000" algn="tl">
                    <a:srgbClr val="000000">
                      <a:alpha val="43137"/>
                    </a:srgbClr>
                  </a:outerShdw>
                </a:effectLst>
              </a:rPr>
              <a:t> Pratim Majumder</a:t>
            </a:r>
          </a:p>
        </p:txBody>
      </p:sp>
      <p:pic>
        <p:nvPicPr>
          <p:cNvPr id="8" name="Picture 7" descr="download (1).jpg"/>
          <p:cNvPicPr>
            <a:picLocks noChangeAspect="1"/>
          </p:cNvPicPr>
          <p:nvPr/>
        </p:nvPicPr>
        <p:blipFill>
          <a:blip r:embed="rId2"/>
          <a:stretch>
            <a:fillRect/>
          </a:stretch>
        </p:blipFill>
        <p:spPr>
          <a:xfrm>
            <a:off x="2438400" y="1066800"/>
            <a:ext cx="4191000" cy="2057400"/>
          </a:xfrm>
          <a:prstGeom prst="rect">
            <a:avLst/>
          </a:prstGeom>
        </p:spPr>
      </p:pic>
      <p:sp>
        <p:nvSpPr>
          <p:cNvPr id="9" name="Slide Number Placeholder 8"/>
          <p:cNvSpPr>
            <a:spLocks noGrp="1"/>
          </p:cNvSpPr>
          <p:nvPr>
            <p:ph type="sldNum" sz="quarter" idx="12"/>
          </p:nvPr>
        </p:nvSpPr>
        <p:spPr/>
        <p:txBody>
          <a:bodyPr/>
          <a:lstStyle/>
          <a:p>
            <a:fld id="{B6F15528-21DE-4FAA-801E-634DDDAF4B2B}" type="slidenum">
              <a:rPr lang="en-US" smtClean="0"/>
              <a:pPr/>
              <a:t>9</a:t>
            </a:fld>
            <a:endParaRPr lang="en-US"/>
          </a:p>
        </p:txBody>
      </p:sp>
      <p:sp>
        <p:nvSpPr>
          <p:cNvPr id="10" name="Date Placeholder 9"/>
          <p:cNvSpPr>
            <a:spLocks noGrp="1"/>
          </p:cNvSpPr>
          <p:nvPr>
            <p:ph type="dt" sz="half" idx="10"/>
          </p:nvPr>
        </p:nvSpPr>
        <p:spPr/>
        <p:txBody>
          <a:bodyPr/>
          <a:lstStyle/>
          <a:p>
            <a:fld id="{7E8495B5-B872-406C-A4BC-7757B3E0EDD0}" type="datetime1">
              <a:rPr lang="en-US" smtClean="0"/>
              <a:pPr/>
              <a:t>12/28/2020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4" presetClass="entr" presetSubtype="16"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ox(in)">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8.8|1.1|25.2|2.3|10.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1017</Words>
  <Application>Microsoft Office PowerPoint</Application>
  <PresentationFormat>On-screen Show (4:3)</PresentationFormat>
  <Paragraphs>167</Paragraphs>
  <Slides>16</Slides>
  <Notes>2</Notes>
  <HiddenSlides>0</HiddenSlides>
  <MMClips>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Office Theme</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Rifat</dc:creator>
  <cp:lastModifiedBy>SCC</cp:lastModifiedBy>
  <cp:revision>42</cp:revision>
  <dcterms:created xsi:type="dcterms:W3CDTF">2006-08-16T00:00:00Z</dcterms:created>
  <dcterms:modified xsi:type="dcterms:W3CDTF">2020-12-28T15:41:49Z</dcterms:modified>
</cp:coreProperties>
</file>