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8AA11-C9A7-4AF1-8584-38D9CF52643C}" type="datetimeFigureOut">
              <a:rPr lang="en-US" smtClean="0"/>
              <a:pPr/>
              <a:t>12/16/2020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DCF45-9491-464A-A433-8CA774BC7E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CF45-9491-464A-A433-8CA774BC7E3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3200" y="228600"/>
            <a:ext cx="3337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s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s-IN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শুভেচ্ছা</a:t>
            </a:r>
            <a:r>
              <a:rPr lang="as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GB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6" descr="th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8486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04800"/>
            <a:ext cx="2743200" cy="4495800"/>
          </a:xfrm>
          <a:prstGeom prst="rect">
            <a:avLst/>
          </a:prstGeom>
        </p:spPr>
      </p:pic>
      <p:pic>
        <p:nvPicPr>
          <p:cNvPr id="3" name="Picture 2" descr="th (3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04800"/>
            <a:ext cx="2743200" cy="4495800"/>
          </a:xfrm>
          <a:prstGeom prst="rect">
            <a:avLst/>
          </a:prstGeom>
        </p:spPr>
      </p:pic>
      <p:pic>
        <p:nvPicPr>
          <p:cNvPr id="4" name="Picture 3" descr="th (3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04800"/>
            <a:ext cx="2895600" cy="4495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257800"/>
            <a:ext cx="8174033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 sz="3600" dirty="0" smtClean="0">
                <a:latin typeface="NikosBaN"/>
              </a:rPr>
              <a:t>ওরা ওপরে তাকায়। সেখানে নীল আকাশ। </a:t>
            </a:r>
            <a:endParaRPr lang="en-GB" sz="3600" dirty="0">
              <a:latin typeface="Nikos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0222n9d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610600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5791200"/>
            <a:ext cx="6099747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 sz="3600" dirty="0" smtClean="0">
                <a:latin typeface="NikosBaN"/>
              </a:rPr>
              <a:t> পুব আকাশে সকালে সূর্য ওঠে।</a:t>
            </a:r>
            <a:endParaRPr lang="en-GB" sz="3600" dirty="0">
              <a:latin typeface="Nikos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rning-Sun-Computer-Wallpaper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04800"/>
            <a:ext cx="3962400" cy="4343400"/>
          </a:xfrm>
          <a:prstGeom prst="rect">
            <a:avLst/>
          </a:prstGeom>
        </p:spPr>
      </p:pic>
      <p:pic>
        <p:nvPicPr>
          <p:cNvPr id="3" name="Picture 2" descr="th (40) -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038600" cy="4343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2200" y="5257800"/>
            <a:ext cx="4689104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 sz="4000" dirty="0" smtClean="0">
                <a:latin typeface="NikosBaN"/>
              </a:rPr>
              <a:t>টকটকে লাল রঙের। </a:t>
            </a:r>
            <a:endParaRPr lang="en-GB" sz="4000" dirty="0">
              <a:latin typeface="Nikos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 (38)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4267200" cy="4267200"/>
          </a:xfrm>
          <a:prstGeom prst="rect">
            <a:avLst/>
          </a:prstGeom>
        </p:spPr>
      </p:pic>
      <p:pic>
        <p:nvPicPr>
          <p:cNvPr id="4" name="Picture 3" descr="th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81000"/>
            <a:ext cx="4191000" cy="4267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5181600"/>
            <a:ext cx="8458200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3600" dirty="0" smtClean="0">
                <a:latin typeface="NikosBaN"/>
              </a:rPr>
              <a:t>তার আলো পড়ে ফুলে ফুলে । পুরো বাগান হেসে ওঠে। </a:t>
            </a:r>
            <a:endParaRPr lang="en-GB" sz="3600" dirty="0">
              <a:latin typeface="Nikos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57200" y="304800"/>
            <a:ext cx="99398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পাঠ্যবইয়ের সাথে সংযোগ স্থাপন </a:t>
            </a:r>
            <a:endParaRPr lang="en-GB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419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724400" y="3124200"/>
            <a:ext cx="4191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পাঠ্যবইয়ের ৫৮ পৃষ্ঠা বের কর।</a:t>
            </a:r>
            <a:endParaRPr lang="en-GB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00200" y="228600"/>
            <a:ext cx="5334000" cy="10207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anchor="ctr">
            <a:normAutofit/>
            <a:scene3d>
              <a:camera prst="perspectiveRelaxedModerately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NikoshBAN" pitchFamily="2" charset="0"/>
                <a:cs typeface="NikoshBAN" pitchFamily="2" charset="0"/>
              </a:rPr>
              <a:t>শিক্ষকের  পাঠ</a:t>
            </a:r>
            <a:endParaRPr kumimoji="0" lang="en-US" sz="44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5" descr="image_previe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8077200" cy="440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28600"/>
            <a:ext cx="4766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শিক্ষার্থীর পাঠ 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 descr="8297142094_db3faa15a4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8077200" cy="4800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533400"/>
            <a:ext cx="4830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জোড়ায় কাজ </a:t>
            </a:r>
            <a:endParaRPr lang="en-GB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90800"/>
            <a:ext cx="8534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শিক্ষার্থীরা জোড়ায় পাঠ্যাংশটুকু রিডিং পড়বে।</a:t>
            </a:r>
            <a:endParaRPr lang="en-GB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228600"/>
            <a:ext cx="2759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50800"/>
                <a:solidFill>
                  <a:srgbClr val="C00000"/>
                </a:solidFill>
                <a:effectLst/>
                <a:latin typeface="NikoshBAN"/>
              </a:rPr>
              <a:t>মূল্যায়ন</a:t>
            </a:r>
            <a:endParaRPr lang="en-GB" sz="5400" b="1" cap="none" spc="0" dirty="0">
              <a:ln w="50800"/>
              <a:solidFill>
                <a:srgbClr val="C0000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09800"/>
            <a:ext cx="654377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নিচের প্রশ্নগুলোর উত্তর লেখ।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0480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>
                <a:latin typeface="NikosBaN"/>
              </a:rPr>
              <a:t>১।রুবির ভাইয়ের নাম কি ? </a:t>
            </a:r>
          </a:p>
          <a:p>
            <a:r>
              <a:rPr lang="as-IN" sz="3600" dirty="0" smtClean="0">
                <a:latin typeface="NikosBaN"/>
              </a:rPr>
              <a:t>২।সে কি করে ?  </a:t>
            </a:r>
          </a:p>
          <a:p>
            <a:r>
              <a:rPr lang="as-IN" sz="3600" dirty="0" smtClean="0">
                <a:latin typeface="NikosBaN"/>
              </a:rPr>
              <a:t>৩।সরষে ফুলের রং কি ? </a:t>
            </a:r>
          </a:p>
          <a:p>
            <a:r>
              <a:rPr lang="as-IN" sz="3600" dirty="0" smtClean="0">
                <a:latin typeface="NikosBaN"/>
              </a:rPr>
              <a:t>৪।তোমার পরিচিত কয়েকটি ফুলের নাম লিখ ।</a:t>
            </a:r>
            <a:endParaRPr lang="en-GB" sz="3600" dirty="0">
              <a:latin typeface="Nikos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304800"/>
            <a:ext cx="441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ধন্যবাদ</a:t>
            </a:r>
            <a:endParaRPr lang="en-GB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1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848600" cy="502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381000"/>
            <a:ext cx="554190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শিক্ষক পরিচিতি </a:t>
            </a:r>
            <a:endParaRPr lang="en-GB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133600"/>
            <a:ext cx="8229600" cy="1815882"/>
          </a:xfrm>
          <a:prstGeom prst="rect">
            <a:avLst/>
          </a:prstGeom>
          <a:noFill/>
          <a:effectLst>
            <a:softEdge rad="635000"/>
          </a:effectLst>
          <a:scene3d>
            <a:camera prst="perspectiveFron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ছাইয়াতুল জান্নাত</a:t>
            </a:r>
          </a:p>
          <a:p>
            <a:pPr algn="ctr"/>
            <a:r>
              <a:rPr lang="en-GB" sz="2800" b="1" cap="none" spc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সহকারী শিক্ষক </a:t>
            </a:r>
          </a:p>
          <a:p>
            <a:pPr algn="ctr"/>
            <a:r>
              <a:rPr lang="en-GB" sz="2800" b="1" cap="none" spc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হাসিমপুর মোল্লাপাড়া সরকারি প্রাথমিক বিদ্যালয় </a:t>
            </a:r>
          </a:p>
          <a:p>
            <a:pPr algn="ctr"/>
            <a:r>
              <a:rPr lang="en-GB" sz="2800" b="1" cap="none" spc="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/>
              </a:rPr>
              <a:t>চিরিরবন্দর, দিনাজপুর। </a:t>
            </a:r>
            <a:endParaRPr lang="en-GB" sz="2800" b="1" cap="none" spc="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000"/>
            <a:ext cx="4386137" cy="923330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/>
                <a:solidFill>
                  <a:srgbClr val="C00000"/>
                </a:solidFill>
                <a:effectLst/>
                <a:latin typeface="NikoshBAN"/>
              </a:rPr>
              <a:t>পাঠ পরিচিতি</a:t>
            </a:r>
            <a:endParaRPr lang="en-GB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81200"/>
            <a:ext cx="8839200" cy="206210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32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/>
              </a:rPr>
              <a:t>শ্রেণি – প্রথম</a:t>
            </a:r>
          </a:p>
          <a:p>
            <a:pPr algn="ctr"/>
            <a:r>
              <a:rPr lang="en-GB" sz="32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/>
              </a:rPr>
              <a:t>বিষয় –বাংলা</a:t>
            </a:r>
          </a:p>
          <a:p>
            <a:pPr algn="ctr"/>
            <a:r>
              <a:rPr lang="en-GB" sz="32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/>
              </a:rPr>
              <a:t>পাঠ-৪৬,রুবির বাগান</a:t>
            </a:r>
          </a:p>
          <a:p>
            <a:pPr algn="ctr"/>
            <a:r>
              <a:rPr lang="en-GB" sz="32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/>
              </a:rPr>
              <a:t>পাঠের অংশ- </a:t>
            </a:r>
            <a:r>
              <a:rPr lang="en-GB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/>
              </a:rPr>
              <a:t>রুবির ভাই---হেসে ওঠে। </a:t>
            </a:r>
            <a:r>
              <a:rPr lang="en-GB" sz="32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/>
              </a:rPr>
              <a:t> </a:t>
            </a:r>
            <a:endParaRPr lang="en-GB" sz="32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04800" y="0"/>
            <a:ext cx="3124200" cy="1295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শিখনফলঃ</a:t>
            </a:r>
            <a:endParaRPr lang="en-GB" sz="5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8915400" cy="38348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শোনাঃ-৩.৩.১-পরিচিত ফুলের নাম শুনে মনে রাখতে পারবে।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বলাঃ-২.৬.১- পরিচিত ফুলের নাম বলতে পারবে।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পড়াঃ- ২.৫.২-</a:t>
            </a:r>
            <a:r>
              <a:rPr kumimoji="0" lang="en-GB" sz="3200" b="1" i="0" u="none" strike="noStrike" kern="1200" cap="none" spc="0" normalizeH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বর্ণনা পড়তে পারবে।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লেখাঃ- ২.৪.১- পরিচিত ফুলের নাম লিখতে পারবে । </a:t>
            </a:r>
            <a:r>
              <a:rPr kumimoji="0" lang="en-GB" sz="3200" b="1" i="0" u="none" strike="noStrike" kern="1200" cap="none" spc="0" normalizeH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lang="en-GB" sz="32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8600"/>
            <a:ext cx="4331635" cy="923330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/>
              </a:rPr>
              <a:t>রুবির বাগান </a:t>
            </a:r>
            <a:endParaRPr lang="en-GB" sz="54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2" descr="picture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 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153400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410200"/>
            <a:ext cx="8077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3600" dirty="0" smtClean="0"/>
              <a:t>রুবির ভাই অমি। তারা বাগানে কাজ করে। 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4191000" cy="4724400"/>
          </a:xfrm>
          <a:prstGeom prst="rect">
            <a:avLst/>
          </a:prstGeom>
        </p:spPr>
      </p:pic>
      <p:pic>
        <p:nvPicPr>
          <p:cNvPr id="3" name="Picture 2" descr="th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04800"/>
            <a:ext cx="4191000" cy="472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5486400"/>
            <a:ext cx="5569153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গাছে পানি দেয়। </a:t>
            </a:r>
            <a:endParaRPr lang="en-GB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 (33) - Copy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4267200" cy="4191000"/>
          </a:xfrm>
          <a:prstGeom prst="rect">
            <a:avLst/>
          </a:prstGeom>
        </p:spPr>
      </p:pic>
      <p:pic>
        <p:nvPicPr>
          <p:cNvPr id="3" name="Picture 2" descr="th (3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533400"/>
            <a:ext cx="4038600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4953000"/>
            <a:ext cx="80772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3600" dirty="0" smtClean="0">
                <a:latin typeface="NikosBaN"/>
              </a:rPr>
              <a:t>বাগানের পাশে মাঠ জুড়ে সরষে খেত। </a:t>
            </a:r>
            <a:endParaRPr lang="en-GB" sz="3600" dirty="0">
              <a:latin typeface="Nikos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191000" cy="4648200"/>
          </a:xfrm>
          <a:prstGeom prst="rect">
            <a:avLst/>
          </a:prstGeom>
        </p:spPr>
      </p:pic>
      <p:pic>
        <p:nvPicPr>
          <p:cNvPr id="3" name="Picture 2" descr="th (32) - Copy -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"/>
            <a:ext cx="4114800" cy="457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95600" y="5562600"/>
            <a:ext cx="3756156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 sz="4000" dirty="0" smtClean="0">
                <a:latin typeface="NikosBaN"/>
              </a:rPr>
              <a:t>হলুদ ফুলে ভরা। </a:t>
            </a:r>
            <a:endParaRPr lang="en-GB" sz="4000" dirty="0">
              <a:latin typeface="Nikos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181</Words>
  <Application>Microsoft Office PowerPoint</Application>
  <PresentationFormat>On-screen Show (4:3)</PresentationFormat>
  <Paragraphs>39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</dc:creator>
  <cp:lastModifiedBy>RAJ</cp:lastModifiedBy>
  <cp:revision>68</cp:revision>
  <dcterms:created xsi:type="dcterms:W3CDTF">2006-08-16T00:00:00Z</dcterms:created>
  <dcterms:modified xsi:type="dcterms:W3CDTF">2020-12-16T14:11:16Z</dcterms:modified>
</cp:coreProperties>
</file>