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6" r:id="rId4"/>
    <p:sldId id="268" r:id="rId5"/>
    <p:sldId id="276" r:id="rId6"/>
    <p:sldId id="262" r:id="rId7"/>
    <p:sldId id="263" r:id="rId8"/>
    <p:sldId id="265" r:id="rId9"/>
    <p:sldId id="264" r:id="rId10"/>
    <p:sldId id="277" r:id="rId11"/>
    <p:sldId id="270" r:id="rId12"/>
    <p:sldId id="274" r:id="rId13"/>
    <p:sldId id="271" r:id="rId14"/>
    <p:sldId id="275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F955C-7566-4325-888C-A628D3191EF5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D5DC9-243A-431F-B5EB-0BE977F9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8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D5DC9-243A-431F-B5EB-0BE977F939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9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2F0-F433-4283-8354-140976EC9F3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E2E-91D8-4B9E-B467-9EE165D2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2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2F0-F433-4283-8354-140976EC9F3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E2E-91D8-4B9E-B467-9EE165D2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5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2F0-F433-4283-8354-140976EC9F3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E2E-91D8-4B9E-B467-9EE165D2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6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2F0-F433-4283-8354-140976EC9F3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E2E-91D8-4B9E-B467-9EE165D2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8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2F0-F433-4283-8354-140976EC9F3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E2E-91D8-4B9E-B467-9EE165D2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2F0-F433-4283-8354-140976EC9F3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E2E-91D8-4B9E-B467-9EE165D2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9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2F0-F433-4283-8354-140976EC9F3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E2E-91D8-4B9E-B467-9EE165D2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8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2F0-F433-4283-8354-140976EC9F3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E2E-91D8-4B9E-B467-9EE165D2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2F0-F433-4283-8354-140976EC9F3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E2E-91D8-4B9E-B467-9EE165D2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0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2F0-F433-4283-8354-140976EC9F3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E2E-91D8-4B9E-B467-9EE165D2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7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2F0-F433-4283-8354-140976EC9F3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E2E-91D8-4B9E-B467-9EE165D2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0A2F0-F433-4283-8354-140976EC9F3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9EE2E-91D8-4B9E-B467-9EE165D2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6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2969" y="196947"/>
            <a:ext cx="8395775" cy="1699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362" y="68251"/>
            <a:ext cx="11422699" cy="542924"/>
          </a:xfrm>
          <a:prstGeom prst="rect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362" y="646235"/>
            <a:ext cx="3657600" cy="2743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8305" y="692944"/>
            <a:ext cx="3657600" cy="2743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49461" y="735147"/>
            <a:ext cx="3657600" cy="27432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4362" y="3736182"/>
            <a:ext cx="3657600" cy="27432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68305" y="3771900"/>
            <a:ext cx="3657600" cy="27432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49461" y="3736182"/>
            <a:ext cx="3657600" cy="27432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2661" y="3327065"/>
            <a:ext cx="2185987" cy="48577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36162" y="3341134"/>
            <a:ext cx="2185987" cy="48577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91427" y="3371521"/>
            <a:ext cx="2185987" cy="48577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1513" y="6393658"/>
            <a:ext cx="2185987" cy="48577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36162" y="6434654"/>
            <a:ext cx="2162171" cy="48577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35562" y="6393658"/>
            <a:ext cx="2185986" cy="57864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7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6943" y="182165"/>
            <a:ext cx="10170940" cy="535287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6943" y="858129"/>
            <a:ext cx="10170940" cy="554267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9382" y="6279357"/>
            <a:ext cx="2786060" cy="578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4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1712" y="202882"/>
            <a:ext cx="9849012" cy="810812"/>
          </a:xfrm>
          <a:prstGeom prst="rect">
            <a:avLst/>
          </a:prstGeom>
          <a:noFill/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1712" y="1125415"/>
            <a:ext cx="4269386" cy="4507257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65558" y="1125415"/>
            <a:ext cx="4525166" cy="443810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1713" y="5793933"/>
            <a:ext cx="4269386" cy="742949"/>
          </a:xfrm>
          <a:prstGeom prst="rect">
            <a:avLst/>
          </a:prstGeom>
          <a:noFill/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5559" y="5707737"/>
            <a:ext cx="4525166" cy="807244"/>
          </a:xfrm>
          <a:prstGeom prst="rect">
            <a:avLst/>
          </a:prstGeom>
          <a:noFill/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388" y="176609"/>
            <a:ext cx="10453835" cy="1214436"/>
          </a:xfrm>
          <a:prstGeom prst="rect">
            <a:avLst/>
          </a:prstGeom>
          <a:noFill/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1279" y="5607844"/>
            <a:ext cx="3985459" cy="742949"/>
          </a:xfrm>
          <a:prstGeom prst="rect">
            <a:avLst/>
          </a:prstGeom>
          <a:noFill/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23453" y="5556136"/>
            <a:ext cx="4032922" cy="807244"/>
          </a:xfrm>
          <a:prstGeom prst="rect">
            <a:avLst/>
          </a:prstGeom>
          <a:noFill/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71279" y="1604318"/>
            <a:ext cx="3985459" cy="3697387"/>
            <a:chOff x="814388" y="1871661"/>
            <a:chExt cx="3857625" cy="3114675"/>
          </a:xfrm>
          <a:noFill/>
        </p:grpSpPr>
        <p:sp>
          <p:nvSpPr>
            <p:cNvPr id="3" name="Rectangle 2"/>
            <p:cNvSpPr/>
            <p:nvPr/>
          </p:nvSpPr>
          <p:spPr>
            <a:xfrm>
              <a:off x="814388" y="1871661"/>
              <a:ext cx="3857625" cy="31146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2286000" y="1871661"/>
              <a:ext cx="500063" cy="2943224"/>
            </a:xfrm>
            <a:prstGeom prst="flowChartMagneticDisk">
              <a:avLst/>
            </a:prstGeom>
            <a:solidFill>
              <a:schemeClr val="tx1">
                <a:lumMod val="65000"/>
                <a:lumOff val="35000"/>
              </a:schemeClr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23453" y="1604318"/>
            <a:ext cx="4032922" cy="3697387"/>
            <a:chOff x="6236493" y="1871662"/>
            <a:chExt cx="3857625" cy="3114675"/>
          </a:xfrm>
          <a:noFill/>
        </p:grpSpPr>
        <p:sp>
          <p:nvSpPr>
            <p:cNvPr id="4" name="Rectangle 3"/>
            <p:cNvSpPr/>
            <p:nvPr/>
          </p:nvSpPr>
          <p:spPr>
            <a:xfrm>
              <a:off x="6236493" y="1871662"/>
              <a:ext cx="3857625" cy="31146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lowchart: Magnetic Disk 7"/>
            <p:cNvSpPr/>
            <p:nvPr/>
          </p:nvSpPr>
          <p:spPr>
            <a:xfrm>
              <a:off x="7829550" y="3300414"/>
              <a:ext cx="371475" cy="1514472"/>
            </a:xfrm>
            <a:prstGeom prst="flowChartMagneticDisk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77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21" y="254834"/>
            <a:ext cx="10733648" cy="98935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1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1520" y="1490368"/>
            <a:ext cx="10733649" cy="509331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697693" y="3854144"/>
            <a:ext cx="2488367" cy="1573967"/>
          </a:xfrm>
          <a:prstGeom prst="rightArrow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8161106" y="3257534"/>
            <a:ext cx="2458387" cy="1558977"/>
          </a:xfrm>
          <a:prstGeom prst="leftArrow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01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02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7031" y="1"/>
            <a:ext cx="9874302" cy="941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12500"/>
                <a:gd name="adj2" fmla="val 209"/>
              </a:avLst>
            </a:prstTxWarp>
          </a:bodyPr>
          <a:lstStyle/>
          <a:p>
            <a:pPr algn="ctr"/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92735" y="1132764"/>
            <a:ext cx="4293713" cy="4967999"/>
            <a:chOff x="7465033" y="1757287"/>
            <a:chExt cx="3998305" cy="4486057"/>
          </a:xfrm>
        </p:grpSpPr>
        <p:sp>
          <p:nvSpPr>
            <p:cNvPr id="4" name="Rectangle 3"/>
            <p:cNvSpPr/>
            <p:nvPr/>
          </p:nvSpPr>
          <p:spPr>
            <a:xfrm>
              <a:off x="7465033" y="1757287"/>
              <a:ext cx="3993542" cy="3091742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465033" y="4849029"/>
              <a:ext cx="3998305" cy="1394315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–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প্রাক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endPara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07031" y="1132764"/>
            <a:ext cx="4394579" cy="4967999"/>
            <a:chOff x="818866" y="1132764"/>
            <a:chExt cx="4476465" cy="4967999"/>
          </a:xfrm>
        </p:grpSpPr>
        <p:sp>
          <p:nvSpPr>
            <p:cNvPr id="5" name="Rectangle 4"/>
            <p:cNvSpPr/>
            <p:nvPr/>
          </p:nvSpPr>
          <p:spPr>
            <a:xfrm>
              <a:off x="818866" y="4303982"/>
              <a:ext cx="4476465" cy="179678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নেছার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উদ্দিন</a:t>
              </a:r>
              <a:endPara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বাবুচি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চৌদ্দগ্রাম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18866" y="1132764"/>
              <a:ext cx="4476465" cy="3171218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431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50" y="385763"/>
            <a:ext cx="9472613" cy="148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796743"/>
              </p:ext>
            </p:extLst>
          </p:nvPr>
        </p:nvGraphicFramePr>
        <p:xfrm>
          <a:off x="5308979" y="3153747"/>
          <a:ext cx="1963210" cy="1227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Packager Shell Object" showAsIcon="1" r:id="rId3" imgW="789840" imgH="437760" progId="Package">
                  <p:embed/>
                </p:oleObj>
              </mc:Choice>
              <mc:Fallback>
                <p:oleObj name="Packager Shell Object" showAsIcon="1" r:id="rId3" imgW="7898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08979" y="3153747"/>
                        <a:ext cx="1963210" cy="1227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72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42887"/>
            <a:ext cx="6929437" cy="914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8788" y="1997869"/>
            <a:ext cx="7815262" cy="97155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এ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খ এ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8788" y="3152775"/>
            <a:ext cx="7815262" cy="97155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8788" y="4276725"/>
            <a:ext cx="7815262" cy="97155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এ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ঘ এ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8788" y="5400675"/>
            <a:ext cx="7815262" cy="97155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চাস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ব্যঞ্জনবর্ণের ছড়া গান 'ক এ কলা খ এ খাই'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6067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8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112" y="928688"/>
            <a:ext cx="10606087" cy="1057275"/>
          </a:xfrm>
          <a:prstGeom prst="rect">
            <a:avLst/>
          </a:prstGeom>
          <a:noFill/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“গ”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ঘ”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044260"/>
              </p:ext>
            </p:extLst>
          </p:nvPr>
        </p:nvGraphicFramePr>
        <p:xfrm>
          <a:off x="5070391" y="2717018"/>
          <a:ext cx="2265528" cy="1418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Packager Shell Object" showAsIcon="1" r:id="rId3" imgW="814320" imgH="437760" progId="Package">
                  <p:embed/>
                </p:oleObj>
              </mc:Choice>
              <mc:Fallback>
                <p:oleObj name="Packager Shell Object" showAsIcon="1" r:id="rId3" imgW="8143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0391" y="2717018"/>
                        <a:ext cx="2265528" cy="1418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5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7863" y="5043487"/>
            <a:ext cx="5586412" cy="134302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1" y="1157288"/>
            <a:ext cx="4129087" cy="2543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4" name="Rectangle 3"/>
          <p:cNvSpPr/>
          <p:nvPr/>
        </p:nvSpPr>
        <p:spPr>
          <a:xfrm>
            <a:off x="5657850" y="271463"/>
            <a:ext cx="5686425" cy="421481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7863" y="5043487"/>
            <a:ext cx="5586412" cy="134302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1" y="1157288"/>
            <a:ext cx="4129087" cy="2543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4" name="Rectangle 3"/>
          <p:cNvSpPr/>
          <p:nvPr/>
        </p:nvSpPr>
        <p:spPr>
          <a:xfrm>
            <a:off x="5657850" y="271463"/>
            <a:ext cx="5686425" cy="421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6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7863" y="5043487"/>
            <a:ext cx="5586412" cy="134302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1" y="1157288"/>
            <a:ext cx="4129087" cy="2543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4" name="Rectangle 3"/>
          <p:cNvSpPr/>
          <p:nvPr/>
        </p:nvSpPr>
        <p:spPr>
          <a:xfrm>
            <a:off x="5657850" y="271463"/>
            <a:ext cx="5686425" cy="4214812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2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7863" y="5043487"/>
            <a:ext cx="5586412" cy="134302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1" y="1157288"/>
            <a:ext cx="4129087" cy="2543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4" name="Rectangle 3"/>
          <p:cNvSpPr/>
          <p:nvPr/>
        </p:nvSpPr>
        <p:spPr>
          <a:xfrm>
            <a:off x="5657850" y="271463"/>
            <a:ext cx="5686425" cy="421481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7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118</Words>
  <Application>Microsoft Office PowerPoint</Application>
  <PresentationFormat>Widescreen</PresentationFormat>
  <Paragraphs>41</Paragraphs>
  <Slides>15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account</cp:lastModifiedBy>
  <cp:revision>80</cp:revision>
  <dcterms:created xsi:type="dcterms:W3CDTF">2020-07-01T14:25:26Z</dcterms:created>
  <dcterms:modified xsi:type="dcterms:W3CDTF">2020-12-28T14:35:52Z</dcterms:modified>
</cp:coreProperties>
</file>