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1" r:id="rId11"/>
    <p:sldId id="262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4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3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8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1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8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0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4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7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3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BA37A-D6EA-4696-800C-A69D0142388C}" type="datetimeFigureOut">
              <a:rPr lang="en-US" smtClean="0"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96F-6338-4361-B1BF-D20FAE421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0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1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15910"/>
            <a:ext cx="11977352" cy="6619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0913" y="592428"/>
            <a:ext cx="11050073" cy="57826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71" y="2128535"/>
            <a:ext cx="2027215" cy="2710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8464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0924" y="244698"/>
            <a:ext cx="7959143" cy="33485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</a:p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বাংলাদেশ </a:t>
            </a:r>
          </a:p>
          <a:p>
            <a:pPr algn="ctr"/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পাঠ্যাংশঃবাংলাদেশের প্রাকৃতিক মানচিত্র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5" y="3696237"/>
            <a:ext cx="7959142" cy="2994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464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39" y="257577"/>
            <a:ext cx="3837905" cy="1004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731" y="2470597"/>
            <a:ext cx="11668258" cy="30415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মানচিত্র সম্পর্কে বিস্তারিত বর্ননা করতে পারবে;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খনিজ সম্পদ সম্পর্কে ব্যাখ্যা করতে পারবে;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31" y="1674254"/>
            <a:ext cx="5705339" cy="6954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6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97396"/>
            <a:ext cx="11951594" cy="6577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8300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37" y="3631843"/>
            <a:ext cx="2876550" cy="2352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3631842"/>
            <a:ext cx="2828925" cy="2342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5" y="3631843"/>
            <a:ext cx="2838450" cy="2361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74" y="3631842"/>
            <a:ext cx="2901100" cy="2361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8788" y="141668"/>
            <a:ext cx="11771291" cy="316820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খনিজ সম্পদ প্রাকৃতিক গ্যাস।আরও নানা ধরনের খনিজ সম্পদ রয়েছে।এগুলো হলো কয়লা,চুনাপাথর,চিনামাটি,সিলিকা,কঠিন শিলা ইত্যাদি।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788" y="6143223"/>
            <a:ext cx="2730322" cy="57954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4351" y="6143222"/>
            <a:ext cx="2730322" cy="57954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9914" y="6143221"/>
            <a:ext cx="2730322" cy="57954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চুনাপাথর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85477" y="6143220"/>
            <a:ext cx="2639097" cy="57954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চিনামাটি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8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085" y="257577"/>
            <a:ext cx="3503053" cy="8757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25" y="2895599"/>
            <a:ext cx="11861443" cy="23718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বিভাগে প্রাকৃতিক সম্পদ রয়েছে তার একটি তালিকা তৈরি কর।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266" y="257577"/>
            <a:ext cx="3008961" cy="2507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037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3054" y="309093"/>
            <a:ext cx="3953814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789" y="3011510"/>
            <a:ext cx="11925836" cy="2346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নিচু পাহাড়ি এলাকাগুলো কোন কোন বিভাগে অবস্থিত তা মানচিত্র একেঁ দেখাও।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90" y="309093"/>
            <a:ext cx="4305836" cy="256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127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8361" y="167425"/>
            <a:ext cx="3618963" cy="9916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8790" y="3166055"/>
            <a:ext cx="11938714" cy="35438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মানচিত্র কাহাকে বলে?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আয়তন কত? </a:t>
            </a:r>
          </a:p>
          <a:p>
            <a:pPr marL="914400" indent="-914400">
              <a:buFont typeface="+mj-lt"/>
              <a:buAutoNum type="arabicPeriod"/>
            </a:pP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প্রধান খনিজ সম্পদ কী?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73" y="167425"/>
            <a:ext cx="2791630" cy="2854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45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9876" y="218941"/>
            <a:ext cx="3090930" cy="8113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67" y="2575774"/>
            <a:ext cx="6143223" cy="41856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গাঢ় সবুজ রঙ দিয়ে সমতল ভুমি বোঝানো হয়েছে।কোন বিভাগে কোনো পাহাড় বা নিচু পাহাড় নেই।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2575774"/>
            <a:ext cx="5653824" cy="4185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" y="218941"/>
            <a:ext cx="3503323" cy="2150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52" y="218942"/>
            <a:ext cx="3038475" cy="21507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317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54" y="1532587"/>
            <a:ext cx="3987084" cy="3987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9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78806"/>
            <a:ext cx="5859887" cy="41791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9888" y="2678806"/>
            <a:ext cx="6205470" cy="41791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শ্রেনিঃতৃতীয়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অধ্যায়ঃ৯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২৮/১২/২০২০ ইং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16" y="77274"/>
            <a:ext cx="2471197" cy="2475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85" y="103031"/>
            <a:ext cx="2358712" cy="2457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804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97" y="1970937"/>
            <a:ext cx="4161351" cy="466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970937"/>
            <a:ext cx="7229609" cy="4663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575774" y="218941"/>
            <a:ext cx="7031865" cy="97879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মানচিত্রের প্রতি লক্ষ্য কর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36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1185459"/>
            <a:ext cx="5377399" cy="537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40" y="1185459"/>
            <a:ext cx="5937162" cy="537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236372" y="141668"/>
            <a:ext cx="9298546" cy="8371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 করে দেখ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80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2317289"/>
            <a:ext cx="7318688" cy="441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50" y="2317289"/>
            <a:ext cx="4406721" cy="441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691685" y="489397"/>
            <a:ext cx="6568225" cy="9530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আরও কিছু ছবি দেখি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72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21" y="1750454"/>
            <a:ext cx="437781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762276"/>
            <a:ext cx="7020395" cy="4853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803042" y="360608"/>
            <a:ext cx="8319752" cy="8886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মানচিত্রগুলো দেখ এবং নাম বল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93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82" y="2034863"/>
            <a:ext cx="4978155" cy="39361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5" y="2034863"/>
            <a:ext cx="6648115" cy="3936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15165" y="373486"/>
            <a:ext cx="7070503" cy="10174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প্রতি লক্ষ্য করি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0737" y="6123904"/>
            <a:ext cx="4226417" cy="60699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পাহাড়ি এলাকা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7682" y="6123904"/>
            <a:ext cx="4978155" cy="7340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নিচু পাহাড়ি এলাকা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44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1653410"/>
            <a:ext cx="4908568" cy="4843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89" y="1653410"/>
            <a:ext cx="6684135" cy="4843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74254" y="334851"/>
            <a:ext cx="8255357" cy="8371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01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66" y="1365020"/>
            <a:ext cx="2876550" cy="159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77" y="1365020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" y="1336445"/>
            <a:ext cx="3124200" cy="161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" y="4130293"/>
            <a:ext cx="31242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777" y="4130293"/>
            <a:ext cx="29718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266" y="4130293"/>
            <a:ext cx="29825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44883" y="3116687"/>
            <a:ext cx="3124200" cy="7598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গ্যাস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79441" y="3163067"/>
            <a:ext cx="3124200" cy="7598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কয়লা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6777" y="3209447"/>
            <a:ext cx="2801422" cy="7598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চুনাপাথর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36777" y="6005785"/>
            <a:ext cx="2971800" cy="7598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 শিলা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3265" y="6005785"/>
            <a:ext cx="3039213" cy="7598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সিলিকা বালু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988" y="6005785"/>
            <a:ext cx="3124200" cy="7598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চিনামাটি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0467" y="273969"/>
            <a:ext cx="8049295" cy="75985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দেখতে পাচ্ছ?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7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205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15</cp:revision>
  <dcterms:created xsi:type="dcterms:W3CDTF">2020-12-28T04:14:36Z</dcterms:created>
  <dcterms:modified xsi:type="dcterms:W3CDTF">2020-12-28T12:10:36Z</dcterms:modified>
</cp:coreProperties>
</file>