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62" r:id="rId2"/>
    <p:sldId id="288" r:id="rId3"/>
    <p:sldId id="265" r:id="rId4"/>
    <p:sldId id="264" r:id="rId5"/>
    <p:sldId id="256" r:id="rId6"/>
    <p:sldId id="300" r:id="rId7"/>
    <p:sldId id="306" r:id="rId8"/>
    <p:sldId id="267" r:id="rId9"/>
    <p:sldId id="305" r:id="rId10"/>
    <p:sldId id="302" r:id="rId11"/>
    <p:sldId id="308" r:id="rId12"/>
    <p:sldId id="269" r:id="rId13"/>
    <p:sldId id="309" r:id="rId14"/>
    <p:sldId id="281" r:id="rId15"/>
    <p:sldId id="310" r:id="rId16"/>
    <p:sldId id="273" r:id="rId17"/>
    <p:sldId id="311" r:id="rId18"/>
    <p:sldId id="301" r:id="rId19"/>
    <p:sldId id="312" r:id="rId20"/>
    <p:sldId id="272" r:id="rId21"/>
    <p:sldId id="290" r:id="rId22"/>
    <p:sldId id="296" r:id="rId23"/>
    <p:sldId id="297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9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3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0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8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192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8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391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9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8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7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4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3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0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012" cy="1257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498" y="-2554"/>
            <a:ext cx="1323012" cy="1257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978"/>
            <a:ext cx="1323012" cy="1257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498" y="5600978"/>
            <a:ext cx="1323012" cy="1257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1323012" y="4595390"/>
            <a:ext cx="9509485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ধুলাবালি ও ধোঁয়ার ফলে বাতাস গন্ধযুক্ত ও দূষিত হয়ে যায়। ফলে বায়ু দুষণ ঘটে।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23" y="1364792"/>
            <a:ext cx="5104587" cy="29995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3773106" y="128199"/>
            <a:ext cx="4609296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 কারণ 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3" y="1364792"/>
            <a:ext cx="5410200" cy="29995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63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1323013" y="4595390"/>
            <a:ext cx="9954588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বাতাস আমাদের ফুসফুসে প্রবেশ করে। ফলে আমাদের রোগ হয়।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3246170" y="115645"/>
            <a:ext cx="552329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 ফলাফল  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6"/>
          <a:stretch/>
        </p:blipFill>
        <p:spPr>
          <a:xfrm>
            <a:off x="1288179" y="1342380"/>
            <a:ext cx="4719638" cy="28308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07" y="1342380"/>
            <a:ext cx="4613656" cy="28308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1"/>
            <a:ext cx="1184856" cy="1184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144" y="-24571"/>
            <a:ext cx="1184856" cy="1184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7977"/>
            <a:ext cx="1184856" cy="1184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144" y="5717977"/>
            <a:ext cx="1184856" cy="11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-10888"/>
            <a:ext cx="1219200" cy="119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" cy="119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5655"/>
            <a:ext cx="1219200" cy="119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5654"/>
            <a:ext cx="1219200" cy="119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1482"/>
            <a:ext cx="4246245" cy="2489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4419600" cy="24890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1323013" y="4595390"/>
            <a:ext cx="9954588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 খাল, বিল, পুকুর বা নদীতে মিশে পানিকে দূষিত করে।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3246170" y="115645"/>
            <a:ext cx="552329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দূষণের কারণ   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1202576" y="4781488"/>
            <a:ext cx="9954588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পানিতে মাছ মারা যায়। ডায়রিয়া ও জন্ডিসের মতো রোগ হয়।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3246170" y="115645"/>
            <a:ext cx="552329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দূষণের ফলাফল  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r="4674"/>
          <a:stretch/>
        </p:blipFill>
        <p:spPr>
          <a:xfrm>
            <a:off x="6317723" y="1271165"/>
            <a:ext cx="5493605" cy="3473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0" y="1267852"/>
            <a:ext cx="5867400" cy="3476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6831"/>
            <a:ext cx="1695412" cy="1394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-26831"/>
            <a:ext cx="1695412" cy="13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617698"/>
            <a:ext cx="1240302" cy="1240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-22274"/>
            <a:ext cx="1240302" cy="1240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4190999" cy="27615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1524000"/>
            <a:ext cx="4081671" cy="27615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6199"/>
            <a:ext cx="1240302" cy="1240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70" y="5617698"/>
            <a:ext cx="1240302" cy="1240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1323013" y="4595390"/>
            <a:ext cx="9954588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রাসায়নিক দ্রব্য ও কীটনাশক ব্যবহার করলে মাটিদূষণ হয়।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3246170" y="115645"/>
            <a:ext cx="552329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দূষণের কারণ   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1323012" y="4595390"/>
            <a:ext cx="10335587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জমিতে ফসল কম হয়। গাছপালা মারা যায় । মানুষ ও পশু পাখির ক্ষতি হয় ।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3246170" y="115645"/>
            <a:ext cx="552329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দূষণের ফলাফল  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64" y="1219200"/>
            <a:ext cx="5029200" cy="3036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2" y="1207551"/>
            <a:ext cx="5419319" cy="3048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3" y="4293"/>
            <a:ext cx="1226074" cy="1126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805" y="0"/>
            <a:ext cx="1226074" cy="11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012" cy="1257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88" y="0"/>
            <a:ext cx="1323012" cy="12570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3119"/>
            <a:ext cx="1323012" cy="12570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86" y="5600978"/>
            <a:ext cx="1323012" cy="1257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51" y="1269901"/>
            <a:ext cx="4762604" cy="27705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55" y="1257022"/>
            <a:ext cx="4886325" cy="2792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1323013" y="4595390"/>
            <a:ext cx="9954588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 প্রয়োজনে মাইক বা হর্ন বাজালে শব্দ দূষণ হয়।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3246170" y="115645"/>
            <a:ext cx="552329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দূষণের কারণ   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90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1295400" y="4724400"/>
            <a:ext cx="9954588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শ্রবনের সমস্যা হয়। </a:t>
            </a:r>
          </a:p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 ব্যথা হয়।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3246170" y="115645"/>
            <a:ext cx="552329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দূষণের ফলাফল  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2" y="1364891"/>
            <a:ext cx="5857875" cy="3238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29" y="1367037"/>
            <a:ext cx="5313371" cy="3236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835" y="0"/>
            <a:ext cx="1389529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29" y="-11692"/>
            <a:ext cx="1389529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834" y="5693896"/>
            <a:ext cx="1389529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30" y="5693896"/>
            <a:ext cx="138952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91"/>
            <a:ext cx="1219200" cy="119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994" y="-36490"/>
            <a:ext cx="1219200" cy="119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5655"/>
            <a:ext cx="1219200" cy="119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994" y="5665654"/>
            <a:ext cx="1219200" cy="119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24000" y="1414458"/>
            <a:ext cx="4610100" cy="3069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26" y="1414458"/>
            <a:ext cx="4660774" cy="3069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1042506" y="4654637"/>
            <a:ext cx="10183187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ময়লা-আবর্জনা ফেললে দুর্গন্ধ ছড়ায় এবং রোগ-জীবাণুর সৃষ্টি হয়। ফলে পরিবেশ দূষিত হয়।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3246170" y="115645"/>
            <a:ext cx="552329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দূষণের কারণ   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1030523" y="5486400"/>
            <a:ext cx="9954588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চারপাশের পরিবেশ নষ্ট হয়।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3246170" y="115645"/>
            <a:ext cx="552329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বর্জ্য </a:t>
            </a:r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 ফলাফল  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85" y="1089175"/>
            <a:ext cx="7372464" cy="4134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443" y="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880"/>
            <a:ext cx="12214896" cy="6899053"/>
            <a:chOff x="0" y="-12880"/>
            <a:chExt cx="12214896" cy="68990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880"/>
              <a:ext cx="12214896" cy="68990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1" y="1446628"/>
              <a:ext cx="3555613" cy="372319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438400" y="152400"/>
            <a:ext cx="4343400" cy="221599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58718"/>
              </a:avLst>
            </a:prstTxWarp>
            <a:spAutoFit/>
          </a:bodyPr>
          <a:lstStyle/>
          <a:p>
            <a:r>
              <a:rPr lang="en-US" sz="13800" b="1" dirty="0" err="1" smtClean="0">
                <a:ln w="2857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b="1" dirty="0" smtClean="0">
                <a:ln w="2857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ln w="2857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53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8300" cy="1428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038"/>
            <a:ext cx="1638300" cy="1428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957" y="0"/>
            <a:ext cx="1638300" cy="1428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00" y="5429038"/>
            <a:ext cx="1638300" cy="1428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3352800" y="685800"/>
            <a:ext cx="5229235" cy="945903"/>
            <a:chOff x="2023816" y="806697"/>
            <a:chExt cx="6358184" cy="1250703"/>
          </a:xfrm>
        </p:grpSpPr>
        <p:sp>
          <p:nvSpPr>
            <p:cNvPr id="11" name="Flowchart: Terminator 10"/>
            <p:cNvSpPr/>
            <p:nvPr/>
          </p:nvSpPr>
          <p:spPr>
            <a:xfrm>
              <a:off x="2231108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/>
            <p:cNvSpPr/>
            <p:nvPr/>
          </p:nvSpPr>
          <p:spPr>
            <a:xfrm>
              <a:off x="2438400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2023816" y="806697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3212" y="603239"/>
            <a:ext cx="3981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9818" y="1927001"/>
            <a:ext cx="110108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ফলে পশু-পাখির কী ক্ষতি হয়?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গাছপালার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ক্ষতি 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ধরনের রোগ হতে পারে?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318" cy="1248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7340"/>
            <a:ext cx="1355318" cy="1248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682" y="5544801"/>
            <a:ext cx="1355318" cy="1248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682" y="0"/>
            <a:ext cx="1355318" cy="1248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B59633-90E6-41C5-84FF-A3D02DDA83D9}"/>
              </a:ext>
            </a:extLst>
          </p:cNvPr>
          <p:cNvSpPr txBox="1"/>
          <p:nvPr/>
        </p:nvSpPr>
        <p:spPr>
          <a:xfrm>
            <a:off x="3048000" y="109678"/>
            <a:ext cx="60960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B59633-90E6-41C5-84FF-A3D02DDA83D9}"/>
              </a:ext>
            </a:extLst>
          </p:cNvPr>
          <p:cNvSpPr txBox="1"/>
          <p:nvPr/>
        </p:nvSpPr>
        <p:spPr>
          <a:xfrm>
            <a:off x="2326967" y="5357204"/>
            <a:ext cx="85344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IN" sz="5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IN" sz="5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পৃষ্ঠা নিরবে পড়। </a:t>
            </a:r>
            <a:endParaRPr lang="en-US" sz="5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23315" y="1242048"/>
            <a:ext cx="6028259" cy="3906116"/>
            <a:chOff x="3023315" y="1242048"/>
            <a:chExt cx="6028259" cy="39061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315" y="1242048"/>
              <a:ext cx="3016827" cy="390611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141" y="1248828"/>
              <a:ext cx="3011433" cy="3892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796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617698"/>
            <a:ext cx="1240302" cy="1240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-22274"/>
            <a:ext cx="1240302" cy="1240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617698"/>
            <a:ext cx="1240302" cy="1240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274"/>
            <a:ext cx="1240302" cy="1240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3200400" y="345070"/>
            <a:ext cx="5229235" cy="945903"/>
            <a:chOff x="2023816" y="806697"/>
            <a:chExt cx="6358184" cy="1250703"/>
          </a:xfrm>
        </p:grpSpPr>
        <p:sp>
          <p:nvSpPr>
            <p:cNvPr id="9" name="Flowchart: Terminator 8"/>
            <p:cNvSpPr/>
            <p:nvPr/>
          </p:nvSpPr>
          <p:spPr>
            <a:xfrm>
              <a:off x="2231108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2438400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2023816" y="806697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32206" y="184200"/>
            <a:ext cx="2985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1976774"/>
            <a:ext cx="91660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বাতাস আমাদের ............ প্রবেশ করে  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পানিতে  </a:t>
            </a:r>
            <a:r>
              <a:rPr lang="bn-IN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 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 যায় </a:t>
            </a:r>
            <a:r>
              <a:rPr lang="bn-IN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মাটিদূষনে ............ মারা যায় </a:t>
            </a:r>
            <a:r>
              <a:rPr lang="bn-IN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দূষণে আমাদের মাথা 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…….. ..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বর্জ্যদূষণ আমাদের পরিবেশ 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20" y="3194233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  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7647" y="1753175"/>
            <a:ext cx="2202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ফুসফুসে 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8057" y="3896182"/>
            <a:ext cx="1228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ব্যথা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5869" y="2522616"/>
            <a:ext cx="1211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9097" y="4504501"/>
            <a:ext cx="1101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7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7" grpId="0"/>
      <p:bldP spid="19" grpId="0"/>
      <p:bldP spid="20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62400" y="685800"/>
            <a:ext cx="4267200" cy="129540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7200" b="1" u="sng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72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72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3276600"/>
            <a:ext cx="9408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কারণ ও ফলাফল লিখে আনবে? </a:t>
            </a:r>
            <a:endParaRPr lang="bn-IN" sz="44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46" y="-76200"/>
            <a:ext cx="1323012" cy="12570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88" y="0"/>
            <a:ext cx="1323012" cy="125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33400"/>
            <a:ext cx="498969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010" y="1938088"/>
            <a:ext cx="2466391" cy="3286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68996" y="208068"/>
            <a:ext cx="5352492" cy="110799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7381" y="1784175"/>
            <a:ext cx="70318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বকুল ইসলাম</a:t>
            </a:r>
          </a:p>
          <a:p>
            <a:pPr algn="ctr"/>
            <a:r>
              <a:rPr lang="bn-I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নূরুল্যাবাদ সরকারি প্রাথমিক বিদ্যালয়</a:t>
            </a:r>
          </a:p>
          <a:p>
            <a:pPr algn="ctr"/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মান্দা, </a:t>
            </a:r>
            <a:r>
              <a:rPr lang="bn-IN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</a:t>
            </a:r>
            <a:endParaRPr lang="en-US" sz="44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01723501035</a:t>
            </a:r>
          </a:p>
          <a:p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bislam.k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NikoshBAN" panose="02000000000000000000" pitchFamily="2" charset="0"/>
              </a:rPr>
              <a:t>98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00403" y="249827"/>
            <a:ext cx="7896860" cy="1008167"/>
            <a:chOff x="2300923" y="261723"/>
            <a:chExt cx="7896860" cy="1008167"/>
          </a:xfrm>
        </p:grpSpPr>
        <p:grpSp>
          <p:nvGrpSpPr>
            <p:cNvPr id="10" name="Group 9"/>
            <p:cNvGrpSpPr/>
            <p:nvPr/>
          </p:nvGrpSpPr>
          <p:grpSpPr>
            <a:xfrm>
              <a:off x="2318063" y="261723"/>
              <a:ext cx="7879720" cy="1008167"/>
              <a:chOff x="2318063" y="261723"/>
              <a:chExt cx="7879720" cy="1008167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bliqueTopRight"/>
              <a:lightRig rig="threePt" dir="t"/>
            </a:scene3d>
          </p:grpSpPr>
          <p:sp>
            <p:nvSpPr>
              <p:cNvPr id="6" name="Flowchart: Predefined Process 5"/>
              <p:cNvSpPr/>
              <p:nvPr/>
            </p:nvSpPr>
            <p:spPr>
              <a:xfrm>
                <a:off x="2318063" y="261723"/>
                <a:ext cx="7805738" cy="979764"/>
              </a:xfrm>
              <a:prstGeom prst="flowChartPredefinedProcess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Predefined Process 12"/>
              <p:cNvSpPr/>
              <p:nvPr/>
            </p:nvSpPr>
            <p:spPr>
              <a:xfrm>
                <a:off x="2392045" y="290126"/>
                <a:ext cx="7805738" cy="979764"/>
              </a:xfrm>
              <a:prstGeom prst="flowChartPredefinedProcess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23" y="336648"/>
              <a:ext cx="1066800" cy="930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0983" y="308719"/>
              <a:ext cx="1066800" cy="930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-42699" y="0"/>
            <a:ext cx="12337172" cy="6961097"/>
            <a:chOff x="-42699" y="0"/>
            <a:chExt cx="12337172" cy="69610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529" y="0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699" y="812492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699" y="1624984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699" y="2457561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944" y="3270053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569" y="4082545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699" y="4968384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944" y="5809011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7600" y="0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651" y="806580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1632" y="1665153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7600" y="2532514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651" y="3366808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7600" y="4179338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3535" y="4991830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0568" y="5872323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591" y="5683374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190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118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921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526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652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131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51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63" y="141915"/>
              <a:ext cx="1240302" cy="12403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385" y="164509"/>
              <a:ext cx="1240302" cy="12403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0129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034"/>
            <a:ext cx="1116850" cy="1116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850" cy="1116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179" y="20472"/>
            <a:ext cx="1116850" cy="1116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179" y="5765034"/>
            <a:ext cx="1116850" cy="1116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990600" y="1888128"/>
            <a:ext cx="72128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44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4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4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বিশ্বপরিচয় </a:t>
            </a:r>
            <a:endParaRPr lang="bn-BD" sz="44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শিরোনামঃ</a:t>
            </a:r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.....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......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৪০-৪১। </a:t>
            </a:r>
            <a:endParaRPr lang="bn-IN" sz="4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4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৪৫</a:t>
            </a:r>
            <a:r>
              <a:rPr lang="bn-BD" sz="4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4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76400" y="692623"/>
            <a:ext cx="7066957" cy="889397"/>
            <a:chOff x="1677885" y="521697"/>
            <a:chExt cx="7598872" cy="1205900"/>
          </a:xfrm>
        </p:grpSpPr>
        <p:sp>
          <p:nvSpPr>
            <p:cNvPr id="15" name="TextBox 14"/>
            <p:cNvSpPr txBox="1"/>
            <p:nvPr/>
          </p:nvSpPr>
          <p:spPr>
            <a:xfrm>
              <a:off x="1677885" y="521697"/>
              <a:ext cx="7598872" cy="119030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</a:t>
              </a:r>
              <a:r>
                <a:rPr lang="bn-IN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762298" y="1727597"/>
              <a:ext cx="7430046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427" y="1888128"/>
            <a:ext cx="2553056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1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19600" y="476132"/>
            <a:ext cx="3554637" cy="113122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80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1746" cy="1041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254" y="0"/>
            <a:ext cx="1041746" cy="1041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58843" y="1981200"/>
            <a:ext cx="9067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-----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১১.১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অন্যান্য প্রাণির জীবনে সুন্দর ও সুস্থ পরিবেশের গুরুত্ব বলতে পারবে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১১.২.১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 দেশে পরিবেশদূষন জনিত কয়েকটি সমস্যা সম্পর্কে বলতে পারবে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11.2.3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 ব্যাখ্যা করতে পারবে। </a:t>
            </a:r>
            <a:endParaRPr lang="bn-IN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r="60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ext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A427A91-A896-4DC9-B8E6-72671FCBADC5}"/>
              </a:ext>
            </a:extLst>
          </p:cNvPr>
          <p:cNvSpPr txBox="1"/>
          <p:nvPr/>
        </p:nvSpPr>
        <p:spPr>
          <a:xfrm>
            <a:off x="3429000" y="5103674"/>
            <a:ext cx="9044943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যা কিছু আছে তা নিয়েই আমাদের পরিবেশ।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A427A91-A896-4DC9-B8E6-72671FCBADC5}"/>
              </a:ext>
            </a:extLst>
          </p:cNvPr>
          <p:cNvSpPr txBox="1"/>
          <p:nvPr/>
        </p:nvSpPr>
        <p:spPr>
          <a:xfrm>
            <a:off x="1371600" y="234434"/>
            <a:ext cx="9044943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এবং চিন্তা কর।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44" y="1216757"/>
            <a:ext cx="4110359" cy="2829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53" y="1205453"/>
            <a:ext cx="4153469" cy="28273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79" y="4192370"/>
            <a:ext cx="4180622" cy="2658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04" y="4191000"/>
            <a:ext cx="4145038" cy="2674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" y="4191689"/>
            <a:ext cx="3961656" cy="2666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03010"/>
            <a:ext cx="3926450" cy="2829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2905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914400"/>
            <a:ext cx="7239000" cy="1900924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6911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i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bn-BD" sz="6000" b="1" i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i="1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5655"/>
            <a:ext cx="1219200" cy="119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49" y="76200"/>
            <a:ext cx="1219200" cy="119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200" cy="119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05" y="5690273"/>
            <a:ext cx="1219200" cy="119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2083637" y="2971800"/>
            <a:ext cx="7796125" cy="25545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কারণ ও ফলাফল 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46" y="-76200"/>
            <a:ext cx="1323012" cy="1257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r="32800"/>
          <a:stretch/>
        </p:blipFill>
        <p:spPr>
          <a:xfrm>
            <a:off x="0" y="838200"/>
            <a:ext cx="1654454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r="32800"/>
          <a:stretch/>
        </p:blipFill>
        <p:spPr>
          <a:xfrm>
            <a:off x="10564377" y="1076201"/>
            <a:ext cx="1654454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847" y="5600978"/>
            <a:ext cx="1323012" cy="1257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88" y="-76200"/>
            <a:ext cx="1323012" cy="1257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300" y="5600978"/>
            <a:ext cx="1323012" cy="12570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1292961" y="162857"/>
            <a:ext cx="92202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পরিবেশ দূষণ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94BAC2-9A2F-42F2-A417-BFA7DB62BCE9}"/>
              </a:ext>
            </a:extLst>
          </p:cNvPr>
          <p:cNvSpPr txBox="1"/>
          <p:nvPr/>
        </p:nvSpPr>
        <p:spPr>
          <a:xfrm>
            <a:off x="4280471" y="1431275"/>
            <a:ext cx="3533786" cy="37856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দূষণ 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দূষণ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দূষণ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বর্জ্য দূষণ  </a:t>
            </a:r>
            <a:endParaRPr lang="bn-IN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5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6853</TotalTime>
  <Words>379</Words>
  <Application>Microsoft Office PowerPoint</Application>
  <PresentationFormat>Widescreen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Century Gothic</vt:lpstr>
      <vt:lpstr>NikoshBAN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USET</cp:lastModifiedBy>
  <cp:revision>399</cp:revision>
  <dcterms:created xsi:type="dcterms:W3CDTF">2006-08-16T00:00:00Z</dcterms:created>
  <dcterms:modified xsi:type="dcterms:W3CDTF">2020-12-28T15:34:34Z</dcterms:modified>
</cp:coreProperties>
</file>