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</p:sldMasterIdLst>
  <p:sldIdLst>
    <p:sldId id="256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754A-61FB-4AB9-9881-0FF623C710F1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6A62-2575-40CB-8CFD-B6DDCC0FC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754A-61FB-4AB9-9881-0FF623C710F1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6A62-2575-40CB-8CFD-B6DDCC0FC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666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81438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64632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5603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7043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29102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41517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67232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2700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70199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71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754A-61FB-4AB9-9881-0FF623C710F1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6A62-2575-40CB-8CFD-B6DDCC0FC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9596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704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10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19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904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840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424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4755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4956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71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754A-61FB-4AB9-9881-0FF623C710F1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6A62-2575-40CB-8CFD-B6DDCC0FC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650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7558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006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8334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5669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274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6000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2395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6176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7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754A-61FB-4AB9-9881-0FF623C710F1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6A62-2575-40CB-8CFD-B6DDCC0FC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813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2100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0917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0848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5821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9867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7181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3883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8883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160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62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754A-61FB-4AB9-9881-0FF623C710F1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6A62-2575-40CB-8CFD-B6DDCC0FC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796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9893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7802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4593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738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95889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04789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756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5763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7849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16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754A-61FB-4AB9-9881-0FF623C710F1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6A62-2575-40CB-8CFD-B6DDCC0FC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8035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2265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6513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320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74564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1747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47127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39815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92929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19633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47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754A-61FB-4AB9-9881-0FF623C710F1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6A62-2575-40CB-8CFD-B6DDCC0FC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0226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0807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0589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12088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6217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07754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42064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02542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4069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11703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05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754A-61FB-4AB9-9881-0FF623C710F1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6A62-2575-40CB-8CFD-B6DDCC0FC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0339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41243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40732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2619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17804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18365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27918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92323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93122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6376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027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754A-61FB-4AB9-9881-0FF623C710F1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6A62-2575-40CB-8CFD-B6DDCC0FC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20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2908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79602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24578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73727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71032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74905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72079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3250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19240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2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754A-61FB-4AB9-9881-0FF623C710F1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6A62-2575-40CB-8CFD-B6DDCC0FC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4027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1552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82143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22443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392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2848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835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07226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23970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9828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02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E754A-61FB-4AB9-9881-0FF623C710F1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A6A62-2575-40CB-8CFD-B6DDCC0FC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4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43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27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30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8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8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16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60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001D9-D1A6-42A6-865B-66AD0F4476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CB7D8-5A80-4065-A2F2-A7F8574D96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56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814" y="1638521"/>
            <a:ext cx="8069370" cy="45533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31020" y="715616"/>
            <a:ext cx="2782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93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216"/>
            <a:ext cx="12192000" cy="667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2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4782" y="1311965"/>
            <a:ext cx="7494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TEACHER</a:t>
            </a:r>
            <a:endParaRPr lang="en-US" sz="4000" dirty="0">
              <a:solidFill>
                <a:srgbClr val="ED7D31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67538" y="2822713"/>
            <a:ext cx="58839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HABIBULLAH</a:t>
            </a:r>
          </a:p>
          <a:p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</a:t>
            </a:r>
          </a:p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VITIPARA KAJOLDIGHI GPS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17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6243" y="1610138"/>
            <a:ext cx="69573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LESSON</a:t>
            </a:r>
            <a:endParaRPr lang="en-US" sz="4000" dirty="0">
              <a:solidFill>
                <a:srgbClr val="ED7D31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17235" y="2564296"/>
            <a:ext cx="4015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CLASS:FIVE</a:t>
            </a:r>
          </a:p>
          <a:p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SUB:ENGLISH</a:t>
            </a:r>
            <a:b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UNI:TEN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LESSON:1;2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62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90261"/>
            <a:ext cx="1218134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 WILL 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ABLE TO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 To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recognize which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syllable in a word is stressed</a:t>
            </a:r>
          </a:p>
          <a:p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 To Talk about people, objects </a:t>
            </a:r>
            <a:r>
              <a:rPr lang="en-US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events,etc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4.1To read aloud poems with proper </a:t>
            </a:r>
            <a:r>
              <a:rPr lang="en-US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sounds,stress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intonation.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13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1861" y="337930"/>
            <a:ext cx="5702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3" y="1348158"/>
            <a:ext cx="11648659" cy="526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84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8557" y="993914"/>
            <a:ext cx="64788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DICLARATION OF LESSON</a:t>
            </a:r>
            <a:endParaRPr lang="en-US" sz="4000" dirty="0">
              <a:solidFill>
                <a:srgbClr val="ED7D31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3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2348" y="318052"/>
            <a:ext cx="5565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TEACHER’S  READING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25939"/>
            <a:ext cx="12209591" cy="628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81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2087" y="357809"/>
            <a:ext cx="9322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TWO STUDENT MAKE A PEER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9410"/>
            <a:ext cx="11545957" cy="496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78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8696" y="974035"/>
            <a:ext cx="725070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  <a:p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 THE QUESTION</a:t>
            </a:r>
            <a:b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1.Who is </a:t>
            </a:r>
            <a:r>
              <a:rPr lang="en-US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Zainul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Abedin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2.What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your home district?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3.Where is shah Muhammad mosque?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51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68</Words>
  <Application>Microsoft Office PowerPoint</Application>
  <PresentationFormat>Widescreen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2020-12-28T15:07:55Z</dcterms:created>
  <dcterms:modified xsi:type="dcterms:W3CDTF">2020-12-28T15:53:48Z</dcterms:modified>
</cp:coreProperties>
</file>