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1EBED-4F9D-4EDA-AA33-D7B29ABDF0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04B8DE-421C-4770-A841-8C53D8462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85044-EB86-48E0-B95D-261A3C735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64B2-AA86-4FB2-BC1F-4EEEA10DF068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201A3-9A0D-4918-A831-D8772F351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A3FEE-F4BD-4B84-9B42-3FE5D9590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6331-D3E0-435F-9913-43161BBAA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05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8B769-C8A2-4FFE-AF27-125BAAC73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CEB13E-1BE7-4228-A415-89B568ADD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C07EF-91BD-4CFE-B504-2C32A15EA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64B2-AA86-4FB2-BC1F-4EEEA10DF068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1C2F7-5130-40EC-9D1C-6207AE52E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68389-5A54-44F7-AE6D-0A4DA7A00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6331-D3E0-435F-9913-43161BBAA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5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5E5DE2-7D3E-4F5F-9489-C16E6567B4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076218-94CE-4866-839C-D7EE33A04E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62B17-5268-4302-8699-D51D94534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64B2-AA86-4FB2-BC1F-4EEEA10DF068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23166-0EF2-4FCF-89D0-F5A73521F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F066A-6B6F-4B3E-B09E-EC38B081F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6331-D3E0-435F-9913-43161BBAA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8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1348-D09B-4C68-A394-EAF5F3233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22A49-DC45-4F93-B08B-F5604FC05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E62ED-8838-4637-99D3-43D280195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64B2-AA86-4FB2-BC1F-4EEEA10DF068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8C949-0456-43D6-A5F9-7FF5E58D0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673F8-D757-4B75-BDF2-0295399D7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6331-D3E0-435F-9913-43161BBAA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03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5941D-B858-4F89-AE28-B434CD430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6CD78A-CA76-422C-9E0E-29497F035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1A100-8026-45C9-8C2A-87510AC80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64B2-AA86-4FB2-BC1F-4EEEA10DF068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89047-458F-4A5E-8849-6B40D3415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BF28F-5AE0-4246-B5ED-3B95AE743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6331-D3E0-435F-9913-43161BBAA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4E4ED-661D-4D92-BBE8-734A24FDF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B40E7-5BBB-4404-A404-4BA1F1A8EF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3CD248-FCBC-4678-B8D4-8B0173E48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37D1A-669B-4B58-B971-EA7AF1B99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64B2-AA86-4FB2-BC1F-4EEEA10DF068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6BC2C7-6AD4-4A14-966F-4338FF169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8ED82B-666C-453F-8743-DE6362A20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6331-D3E0-435F-9913-43161BBAA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0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D8BE6-A24F-43B0-A2EE-C2365D0C8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106C8F-2A5B-434A-9836-CCAC6500D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D7552A-3BF2-4455-A542-6CE8007C2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DBABCB-3D6F-4771-A012-5DC35AB9C8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19B80D-D3DA-49E4-B77F-52B1F928A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27CE9C-A0CC-4C67-8B96-B800A004B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64B2-AA86-4FB2-BC1F-4EEEA10DF068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A70A1E-CA1C-4D6D-A8E3-CD70488DE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25DB8C-D8A3-4030-BE69-F45D8AF1B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6331-D3E0-435F-9913-43161BBAA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5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FB898-2659-474A-A883-46A0ECF43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9D52A2-E1C2-47EB-A789-8A80098F1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64B2-AA86-4FB2-BC1F-4EEEA10DF068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5EF127-4B34-4CA0-BF7B-CEB778258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989BD1-E6DF-4511-8A2B-28DF0F635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6331-D3E0-435F-9913-43161BBAA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6E8D5-070D-40A9-AA7E-B71382258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64B2-AA86-4FB2-BC1F-4EEEA10DF068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824969-BF12-4A28-940D-2E5368AA1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96B240-60A6-40F1-BB0F-8EE022D04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6331-D3E0-435F-9913-43161BBAA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4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D62A5-11D5-4F81-8D64-C93E3DC9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00EEB-3843-4D25-AEC2-59A9F50B0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C63FA0-868B-4AC1-8CDE-7BEDD40145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ABE105-1776-429E-B3BB-5455AC1AB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64B2-AA86-4FB2-BC1F-4EEEA10DF068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A949FF-BA1C-4E7B-B831-48D13EB50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442D7-3C4A-47B1-9B05-A2614E456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6331-D3E0-435F-9913-43161BBAA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6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D02DE-D6FB-4D01-983D-8B93B4C1F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01D6D6-9FA6-4475-AC9D-A8440BA0B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7D7F45-3284-4BF6-AA2F-1FDB529010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F21EE-B7D1-4352-9143-72B24523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64B2-AA86-4FB2-BC1F-4EEEA10DF068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FCBB01-2751-4AC8-A0A4-F40FC49C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F4B4D-D4A4-42AF-B76C-898FCB42F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6331-D3E0-435F-9913-43161BBAA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67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1838CD-1F61-4062-824D-6A88FF91A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C02A0E-9176-428E-B51B-016FE7EF1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F6F4E-3DDC-4FB0-86F5-417D3E8525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064B2-AA86-4FB2-BC1F-4EEEA10DF068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A2BEE-AC89-4F2B-81A5-8DAF28E53C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3DD9E-0FDB-47BB-B48D-B6F2BF0A2D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16331-D3E0-435F-9913-43161BBAA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48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2223F1A-25FC-412D-BEB7-049ED6A68F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8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289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8423BB-CE08-4660-8BFE-2E39F985900E}"/>
              </a:ext>
            </a:extLst>
          </p:cNvPr>
          <p:cNvSpPr txBox="1"/>
          <p:nvPr/>
        </p:nvSpPr>
        <p:spPr>
          <a:xfrm>
            <a:off x="1371600" y="586262"/>
            <a:ext cx="7288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আয়তলেখ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অঙ্কনের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সারণি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D84698C-3CAA-41D4-9C8E-602F64C6DC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061302"/>
              </p:ext>
            </p:extLst>
          </p:nvPr>
        </p:nvGraphicFramePr>
        <p:xfrm>
          <a:off x="1219200" y="1290690"/>
          <a:ext cx="8127999" cy="34005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59411243"/>
                    </a:ext>
                  </a:extLst>
                </a:gridCol>
                <a:gridCol w="3625206">
                  <a:extLst>
                    <a:ext uri="{9D8B030D-6E8A-4147-A177-3AD203B41FA5}">
                      <a16:colId xmlns:a16="http://schemas.microsoft.com/office/drawing/2014/main" val="603239602"/>
                    </a:ext>
                  </a:extLst>
                </a:gridCol>
                <a:gridCol w="1793460">
                  <a:extLst>
                    <a:ext uri="{9D8B030D-6E8A-4147-A177-3AD203B41FA5}">
                      <a16:colId xmlns:a16="http://schemas.microsoft.com/office/drawing/2014/main" val="91761553"/>
                    </a:ext>
                  </a:extLst>
                </a:gridCol>
              </a:tblGrid>
              <a:tr h="56676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451965"/>
                  </a:ext>
                </a:extLst>
              </a:tr>
              <a:tr h="56676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423791"/>
                  </a:ext>
                </a:extLst>
              </a:tr>
              <a:tr h="56676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987126"/>
                  </a:ext>
                </a:extLst>
              </a:tr>
              <a:tr h="56676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567033"/>
                  </a:ext>
                </a:extLst>
              </a:tr>
              <a:tr h="56676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784037"/>
                  </a:ext>
                </a:extLst>
              </a:tr>
              <a:tr h="56676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56814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DE43A05-C738-47A1-A10C-EFE1C48753F0}"/>
              </a:ext>
            </a:extLst>
          </p:cNvPr>
          <p:cNvSpPr txBox="1"/>
          <p:nvPr/>
        </p:nvSpPr>
        <p:spPr>
          <a:xfrm>
            <a:off x="1802295" y="1282143"/>
            <a:ext cx="2902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শ্রেণিব্যাপ্তি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30310B-E238-4409-B90E-4D721DB99D92}"/>
              </a:ext>
            </a:extLst>
          </p:cNvPr>
          <p:cNvSpPr txBox="1"/>
          <p:nvPr/>
        </p:nvSpPr>
        <p:spPr>
          <a:xfrm>
            <a:off x="4399724" y="1280745"/>
            <a:ext cx="2902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অবিচ্ছিন্ন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শ্রেণিসীমা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21CB48-139E-4DEF-BFD0-A02B6FB2C5CD}"/>
              </a:ext>
            </a:extLst>
          </p:cNvPr>
          <p:cNvSpPr txBox="1"/>
          <p:nvPr/>
        </p:nvSpPr>
        <p:spPr>
          <a:xfrm>
            <a:off x="7646504" y="1257559"/>
            <a:ext cx="2902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গনসংখ্যা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676DBD-184A-429C-AE1C-F6611C774D71}"/>
              </a:ext>
            </a:extLst>
          </p:cNvPr>
          <p:cNvSpPr txBox="1"/>
          <p:nvPr/>
        </p:nvSpPr>
        <p:spPr>
          <a:xfrm>
            <a:off x="1934611" y="2985307"/>
            <a:ext cx="2902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৫০ - ৫৯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7E6387-C18B-47FB-907E-17344A31D80F}"/>
              </a:ext>
            </a:extLst>
          </p:cNvPr>
          <p:cNvSpPr txBox="1"/>
          <p:nvPr/>
        </p:nvSpPr>
        <p:spPr>
          <a:xfrm>
            <a:off x="1948207" y="2471714"/>
            <a:ext cx="2902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৪০ - ৪৯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BA3FE0-1A94-4C88-BBBC-729A94B3D3EC}"/>
              </a:ext>
            </a:extLst>
          </p:cNvPr>
          <p:cNvSpPr txBox="1"/>
          <p:nvPr/>
        </p:nvSpPr>
        <p:spPr>
          <a:xfrm>
            <a:off x="1835425" y="1819726"/>
            <a:ext cx="2902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৩০ - ৩৯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BBE8CA-0CFB-4B34-984A-816689183A68}"/>
              </a:ext>
            </a:extLst>
          </p:cNvPr>
          <p:cNvSpPr txBox="1"/>
          <p:nvPr/>
        </p:nvSpPr>
        <p:spPr>
          <a:xfrm>
            <a:off x="1948207" y="3613578"/>
            <a:ext cx="2902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৬০ - ৬৯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A6CF34-0C20-43CC-A673-222F92885ACF}"/>
              </a:ext>
            </a:extLst>
          </p:cNvPr>
          <p:cNvSpPr txBox="1"/>
          <p:nvPr/>
        </p:nvSpPr>
        <p:spPr>
          <a:xfrm>
            <a:off x="1971399" y="4111367"/>
            <a:ext cx="2902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৭০ - ৭৯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F9AA40-B542-468E-B9B6-34FEA3F38946}"/>
              </a:ext>
            </a:extLst>
          </p:cNvPr>
          <p:cNvSpPr txBox="1"/>
          <p:nvPr/>
        </p:nvSpPr>
        <p:spPr>
          <a:xfrm>
            <a:off x="4977846" y="1782167"/>
            <a:ext cx="2902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২৯.৫ - ৩৯.৫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B3F602-0DDB-47CA-B7A8-A3B1A73CBA64}"/>
              </a:ext>
            </a:extLst>
          </p:cNvPr>
          <p:cNvSpPr txBox="1"/>
          <p:nvPr/>
        </p:nvSpPr>
        <p:spPr>
          <a:xfrm>
            <a:off x="4977846" y="4115977"/>
            <a:ext cx="2902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৬৯.৫ - ৭৯.৫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6C56BE-90B4-4CA3-B264-0A8E00FC7BFA}"/>
              </a:ext>
            </a:extLst>
          </p:cNvPr>
          <p:cNvSpPr txBox="1"/>
          <p:nvPr/>
        </p:nvSpPr>
        <p:spPr>
          <a:xfrm>
            <a:off x="5009874" y="3536142"/>
            <a:ext cx="2902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৫৯.৫ - ৬৯.৫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426850-117E-4253-A111-112D4656887E}"/>
              </a:ext>
            </a:extLst>
          </p:cNvPr>
          <p:cNvSpPr txBox="1"/>
          <p:nvPr/>
        </p:nvSpPr>
        <p:spPr>
          <a:xfrm>
            <a:off x="4986545" y="3036990"/>
            <a:ext cx="2902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৪৯.৫ - ৫৯.৫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0AD79C-6B85-4FEF-A6BA-5E5693FE52F1}"/>
              </a:ext>
            </a:extLst>
          </p:cNvPr>
          <p:cNvSpPr txBox="1"/>
          <p:nvPr/>
        </p:nvSpPr>
        <p:spPr>
          <a:xfrm>
            <a:off x="5000486" y="2410475"/>
            <a:ext cx="2902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৩৯.৫ - ৪৯.৫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32AD54-95F9-4B85-AE6F-EC1266E3121E}"/>
              </a:ext>
            </a:extLst>
          </p:cNvPr>
          <p:cNvSpPr txBox="1"/>
          <p:nvPr/>
        </p:nvSpPr>
        <p:spPr>
          <a:xfrm>
            <a:off x="8176037" y="1865520"/>
            <a:ext cx="2902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2F512E1-8448-48E1-82D7-F4F7205CE893}"/>
              </a:ext>
            </a:extLst>
          </p:cNvPr>
          <p:cNvSpPr txBox="1"/>
          <p:nvPr/>
        </p:nvSpPr>
        <p:spPr>
          <a:xfrm>
            <a:off x="8149946" y="2457968"/>
            <a:ext cx="1347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DAB3623-DA63-4C8A-9462-930E5B0BA490}"/>
              </a:ext>
            </a:extLst>
          </p:cNvPr>
          <p:cNvSpPr txBox="1"/>
          <p:nvPr/>
        </p:nvSpPr>
        <p:spPr>
          <a:xfrm>
            <a:off x="8079958" y="2995250"/>
            <a:ext cx="1347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১৪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75189E-A6EE-415A-B528-0BF99FC177DD}"/>
              </a:ext>
            </a:extLst>
          </p:cNvPr>
          <p:cNvSpPr txBox="1"/>
          <p:nvPr/>
        </p:nvSpPr>
        <p:spPr>
          <a:xfrm>
            <a:off x="8088239" y="3580152"/>
            <a:ext cx="1347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E8587E-0472-4EA9-AABA-13193C563E9B}"/>
              </a:ext>
            </a:extLst>
          </p:cNvPr>
          <p:cNvSpPr txBox="1"/>
          <p:nvPr/>
        </p:nvSpPr>
        <p:spPr>
          <a:xfrm>
            <a:off x="8134622" y="4120139"/>
            <a:ext cx="1347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</a:p>
        </p:txBody>
      </p:sp>
    </p:spTree>
    <p:extLst>
      <p:ext uri="{BB962C8B-B14F-4D97-AF65-F5344CB8AC3E}">
        <p14:creationId xmlns:p14="http://schemas.microsoft.com/office/powerpoint/2010/main" val="2716401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/>
          <p:cNvGrpSpPr/>
          <p:nvPr/>
        </p:nvGrpSpPr>
        <p:grpSpPr>
          <a:xfrm>
            <a:off x="2286000" y="381000"/>
            <a:ext cx="8153400" cy="6400800"/>
            <a:chOff x="457200" y="228600"/>
            <a:chExt cx="8153400" cy="64008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457200" y="3810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457200" y="533400"/>
              <a:ext cx="8153400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57200" y="6858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57200" y="8382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57200" y="9906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57200" y="11430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57200" y="1295400"/>
              <a:ext cx="8153400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" y="14478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57200" y="16002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57200" y="17526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57200" y="19050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57200" y="2057400"/>
              <a:ext cx="8153400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57200" y="22098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57200" y="23622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57200" y="25146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57200" y="26670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57200" y="2819400"/>
              <a:ext cx="8153400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57200" y="29718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57200" y="31242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57200" y="32766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57200" y="34290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57200" y="3581400"/>
              <a:ext cx="8153400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57200" y="37338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57200" y="38862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57200" y="40386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57200" y="41910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57200" y="4343400"/>
              <a:ext cx="8153400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57200" y="44958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57200" y="46482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57200" y="48006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57200" y="49530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57200" y="5105400"/>
              <a:ext cx="8153400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457200" y="52578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457200" y="54102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57200" y="55626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57200" y="57150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457200" y="5867400"/>
              <a:ext cx="8153400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57200" y="60198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57200" y="61722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57200" y="63246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457200" y="6477000"/>
              <a:ext cx="815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-2743199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-2590799" y="3429000"/>
              <a:ext cx="6400800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-2438399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-2286000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-2133599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>
              <a:off x="-1981199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-1828799" y="3429000"/>
              <a:ext cx="6400800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-1676399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-1523999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-1371599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-1219199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-1066799" y="3429000"/>
              <a:ext cx="6400800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-914399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-761999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-609599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-457199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-304799" y="3429000"/>
              <a:ext cx="6400800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-152399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1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152401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>
              <a:off x="304801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457201" y="3429000"/>
              <a:ext cx="6400800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>
              <a:off x="609601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762001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914401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>
              <a:off x="1066801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1219201" y="3429000"/>
              <a:ext cx="6400800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1371601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1524001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1676401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1828801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1981201" y="3429000"/>
              <a:ext cx="6400800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>
              <a:off x="2133601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2286001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2438401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>
              <a:off x="2590801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2743201" y="3429000"/>
              <a:ext cx="6400800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2895601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>
              <a:off x="3048001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3200401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52801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>
              <a:off x="3505201" y="3429000"/>
              <a:ext cx="6400800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3657601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3810001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>
              <a:off x="3962401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>
              <a:off x="4114801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4267201" y="3429000"/>
              <a:ext cx="6400800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>
              <a:off x="4419601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>
              <a:off x="4572001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4724401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>
              <a:off x="4876801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>
              <a:off x="5029201" y="3429000"/>
              <a:ext cx="6400800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>
              <a:off x="5181601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5334001" y="3429000"/>
              <a:ext cx="6400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Straight Arrow Connector 104"/>
          <p:cNvCxnSpPr/>
          <p:nvPr/>
        </p:nvCxnSpPr>
        <p:spPr>
          <a:xfrm rot="16200000">
            <a:off x="228601" y="3657600"/>
            <a:ext cx="59436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9677402" y="6093768"/>
            <a:ext cx="4572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2743200" y="757536"/>
            <a:ext cx="4572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2743202" y="6059104"/>
            <a:ext cx="4572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grpSp>
        <p:nvGrpSpPr>
          <p:cNvPr id="221" name="Group 220"/>
          <p:cNvGrpSpPr/>
          <p:nvPr/>
        </p:nvGrpSpPr>
        <p:grpSpPr>
          <a:xfrm>
            <a:off x="2667001" y="5873267"/>
            <a:ext cx="7363325" cy="290108"/>
            <a:chOff x="838200" y="5720867"/>
            <a:chExt cx="7363325" cy="290108"/>
          </a:xfrm>
        </p:grpSpPr>
        <p:cxnSp>
          <p:nvCxnSpPr>
            <p:cNvPr id="104" name="Straight Arrow Connector 103"/>
            <p:cNvCxnSpPr/>
            <p:nvPr/>
          </p:nvCxnSpPr>
          <p:spPr>
            <a:xfrm>
              <a:off x="1800725" y="5867400"/>
              <a:ext cx="6400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Arrow Connector 205"/>
            <p:cNvCxnSpPr/>
            <p:nvPr/>
          </p:nvCxnSpPr>
          <p:spPr>
            <a:xfrm>
              <a:off x="838200" y="5867400"/>
              <a:ext cx="73152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7" name="Group 216"/>
            <p:cNvGrpSpPr/>
            <p:nvPr/>
          </p:nvGrpSpPr>
          <p:grpSpPr>
            <a:xfrm>
              <a:off x="1575475" y="5720867"/>
              <a:ext cx="233275" cy="290108"/>
              <a:chOff x="963525" y="3428840"/>
              <a:chExt cx="233275" cy="290108"/>
            </a:xfrm>
          </p:grpSpPr>
          <p:cxnSp>
            <p:nvCxnSpPr>
              <p:cNvPr id="218" name="Straight Connector 217"/>
              <p:cNvCxnSpPr/>
              <p:nvPr/>
            </p:nvCxnSpPr>
            <p:spPr>
              <a:xfrm rot="-600000">
                <a:off x="1120600" y="3448250"/>
                <a:ext cx="76200" cy="18288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rot="-600000">
                <a:off x="963525" y="3536068"/>
                <a:ext cx="76200" cy="18288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 rot="1500000">
                <a:off x="1034475" y="3428840"/>
                <a:ext cx="76200" cy="27432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39" name="Straight Connector 238"/>
          <p:cNvCxnSpPr/>
          <p:nvPr/>
        </p:nvCxnSpPr>
        <p:spPr>
          <a:xfrm>
            <a:off x="3962402" y="5935575"/>
            <a:ext cx="1" cy="1933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>
            <a:off x="4724401" y="5943600"/>
            <a:ext cx="1" cy="1933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>
            <a:off x="5486401" y="5943600"/>
            <a:ext cx="1" cy="1933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>
            <a:off x="6248400" y="5943600"/>
            <a:ext cx="1" cy="1933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>
            <a:off x="7010400" y="5943600"/>
            <a:ext cx="1" cy="1933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>
            <a:off x="7772400" y="5943600"/>
            <a:ext cx="1" cy="1933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>
          <a:xfrm rot="16200000">
            <a:off x="3220868" y="5161134"/>
            <a:ext cx="1" cy="1933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 rot="16200000">
            <a:off x="3220868" y="4399134"/>
            <a:ext cx="1" cy="1933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 rot="16200000">
            <a:off x="3220868" y="3637134"/>
            <a:ext cx="1" cy="1933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 rot="16200000">
            <a:off x="3220868" y="2875134"/>
            <a:ext cx="1" cy="1933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 rot="16200000">
            <a:off x="3220868" y="2113134"/>
            <a:ext cx="1" cy="1933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TextBox 251"/>
          <p:cNvSpPr txBox="1"/>
          <p:nvPr/>
        </p:nvSpPr>
        <p:spPr>
          <a:xfrm>
            <a:off x="3698478" y="6011757"/>
            <a:ext cx="7515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NikoshBAN" pitchFamily="2" charset="0"/>
                <a:cs typeface="NikoshBAN" pitchFamily="2" charset="0"/>
              </a:rPr>
              <a:t>২৯.৫</a:t>
            </a:r>
          </a:p>
        </p:txBody>
      </p:sp>
      <p:sp>
        <p:nvSpPr>
          <p:cNvPr id="253" name="TextBox 252"/>
          <p:cNvSpPr txBox="1"/>
          <p:nvPr/>
        </p:nvSpPr>
        <p:spPr>
          <a:xfrm>
            <a:off x="4401078" y="6050973"/>
            <a:ext cx="82777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NikoshBAN" pitchFamily="2" charset="0"/>
                <a:cs typeface="NikoshBAN" pitchFamily="2" charset="0"/>
              </a:rPr>
              <a:t>৩৯.5</a:t>
            </a:r>
          </a:p>
        </p:txBody>
      </p:sp>
      <p:sp>
        <p:nvSpPr>
          <p:cNvPr id="254" name="TextBox 253"/>
          <p:cNvSpPr txBox="1"/>
          <p:nvPr/>
        </p:nvSpPr>
        <p:spPr>
          <a:xfrm>
            <a:off x="5286675" y="6076750"/>
            <a:ext cx="60667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NikoshBAN" pitchFamily="2" charset="0"/>
                <a:cs typeface="NikoshBAN" pitchFamily="2" charset="0"/>
              </a:rPr>
              <a:t>৪৯.৫</a:t>
            </a:r>
          </a:p>
        </p:txBody>
      </p:sp>
      <p:sp>
        <p:nvSpPr>
          <p:cNvPr id="255" name="TextBox 254"/>
          <p:cNvSpPr txBox="1"/>
          <p:nvPr/>
        </p:nvSpPr>
        <p:spPr>
          <a:xfrm>
            <a:off x="5928362" y="6056244"/>
            <a:ext cx="76515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NikoshBAN" pitchFamily="2" charset="0"/>
                <a:cs typeface="NikoshBAN" pitchFamily="2" charset="0"/>
              </a:rPr>
              <a:t>৫৯.5</a:t>
            </a:r>
          </a:p>
        </p:txBody>
      </p:sp>
      <p:sp>
        <p:nvSpPr>
          <p:cNvPr id="256" name="TextBox 255"/>
          <p:cNvSpPr txBox="1"/>
          <p:nvPr/>
        </p:nvSpPr>
        <p:spPr>
          <a:xfrm>
            <a:off x="6562828" y="6083245"/>
            <a:ext cx="123764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NikoshBAN" pitchFamily="2" charset="0"/>
                <a:cs typeface="NikoshBAN" pitchFamily="2" charset="0"/>
              </a:rPr>
              <a:t>6৯.৫0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7534174" y="6081060"/>
            <a:ext cx="92402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NikoshBAN" pitchFamily="2" charset="0"/>
                <a:cs typeface="NikoshBAN" pitchFamily="2" charset="0"/>
              </a:rPr>
              <a:t>৭৯.5</a:t>
            </a:r>
          </a:p>
        </p:txBody>
      </p:sp>
      <p:sp>
        <p:nvSpPr>
          <p:cNvPr id="258" name="TextBox 257"/>
          <p:cNvSpPr txBox="1"/>
          <p:nvPr/>
        </p:nvSpPr>
        <p:spPr>
          <a:xfrm>
            <a:off x="2813785" y="5038825"/>
            <a:ext cx="4572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NikoshBAN" pitchFamily="2" charset="0"/>
                <a:cs typeface="NikoshBAN" pitchFamily="2" charset="0"/>
              </a:rPr>
              <a:t>5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2703900" y="4228700"/>
            <a:ext cx="4572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NikoshBAN" pitchFamily="2" charset="0"/>
                <a:cs typeface="NikoshBAN" pitchFamily="2" charset="0"/>
              </a:rPr>
              <a:t>10</a:t>
            </a:r>
          </a:p>
        </p:txBody>
      </p:sp>
      <p:sp>
        <p:nvSpPr>
          <p:cNvPr id="260" name="TextBox 259"/>
          <p:cNvSpPr txBox="1"/>
          <p:nvPr/>
        </p:nvSpPr>
        <p:spPr>
          <a:xfrm>
            <a:off x="2694275" y="3457075"/>
            <a:ext cx="4572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NikoshBAN" pitchFamily="2" charset="0"/>
                <a:cs typeface="NikoshBAN" pitchFamily="2" charset="0"/>
              </a:rPr>
              <a:t>15</a:t>
            </a:r>
          </a:p>
        </p:txBody>
      </p:sp>
      <p:sp>
        <p:nvSpPr>
          <p:cNvPr id="261" name="TextBox 260"/>
          <p:cNvSpPr txBox="1"/>
          <p:nvPr/>
        </p:nvSpPr>
        <p:spPr>
          <a:xfrm>
            <a:off x="2694275" y="2704700"/>
            <a:ext cx="4572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NikoshBAN" pitchFamily="2" charset="0"/>
                <a:cs typeface="NikoshBAN" pitchFamily="2" charset="0"/>
              </a:rPr>
              <a:t>20</a:t>
            </a:r>
          </a:p>
        </p:txBody>
      </p:sp>
      <p:sp>
        <p:nvSpPr>
          <p:cNvPr id="262" name="TextBox 261"/>
          <p:cNvSpPr txBox="1"/>
          <p:nvPr/>
        </p:nvSpPr>
        <p:spPr>
          <a:xfrm>
            <a:off x="2685452" y="1923450"/>
            <a:ext cx="4572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NikoshBAN" pitchFamily="2" charset="0"/>
                <a:cs typeface="NikoshBAN" pitchFamily="2" charset="0"/>
              </a:rPr>
              <a:t>25</a:t>
            </a:r>
          </a:p>
        </p:txBody>
      </p:sp>
      <p:sp>
        <p:nvSpPr>
          <p:cNvPr id="304" name="TextBox 303"/>
          <p:cNvSpPr txBox="1"/>
          <p:nvPr/>
        </p:nvSpPr>
        <p:spPr>
          <a:xfrm>
            <a:off x="5073374" y="6356746"/>
            <a:ext cx="2743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অবিচ্ছিন্ন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5" name="TextBox 304"/>
          <p:cNvSpPr txBox="1"/>
          <p:nvPr/>
        </p:nvSpPr>
        <p:spPr>
          <a:xfrm rot="16200000">
            <a:off x="1519868" y="3104950"/>
            <a:ext cx="176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গণসংখ্যা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 flipH="1" flipV="1">
            <a:off x="3949479" y="4787246"/>
            <a:ext cx="12122" cy="12163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cxnSpLocks/>
          </p:cNvCxnSpPr>
          <p:nvPr/>
        </p:nvCxnSpPr>
        <p:spPr>
          <a:xfrm flipV="1">
            <a:off x="4730017" y="4800600"/>
            <a:ext cx="0" cy="121262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rot="16200000" flipV="1">
            <a:off x="4338099" y="4398627"/>
            <a:ext cx="0" cy="7772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 rot="16200000" flipV="1">
            <a:off x="5113020" y="4718696"/>
            <a:ext cx="0" cy="7772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/>
          <p:nvPr/>
        </p:nvCxnSpPr>
        <p:spPr>
          <a:xfrm rot="16200000" flipV="1">
            <a:off x="5885448" y="3503677"/>
            <a:ext cx="0" cy="7772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 rot="16200000" flipV="1">
            <a:off x="6627395" y="4107180"/>
            <a:ext cx="0" cy="7772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/>
          <p:nvPr/>
        </p:nvCxnSpPr>
        <p:spPr>
          <a:xfrm rot="16200000" flipV="1">
            <a:off x="7411857" y="3789421"/>
            <a:ext cx="0" cy="7772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/>
          <p:nvPr/>
        </p:nvCxnSpPr>
        <p:spPr>
          <a:xfrm flipV="1">
            <a:off x="4724400" y="4800600"/>
            <a:ext cx="0" cy="11887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/>
          <p:nvPr/>
        </p:nvCxnSpPr>
        <p:spPr>
          <a:xfrm flipV="1">
            <a:off x="5486400" y="4031542"/>
            <a:ext cx="0" cy="19842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>
            <a:cxnSpLocks/>
          </p:cNvCxnSpPr>
          <p:nvPr/>
        </p:nvCxnSpPr>
        <p:spPr>
          <a:xfrm flipV="1">
            <a:off x="7010400" y="4151784"/>
            <a:ext cx="12837" cy="18602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>
            <a:cxnSpLocks/>
          </p:cNvCxnSpPr>
          <p:nvPr/>
        </p:nvCxnSpPr>
        <p:spPr>
          <a:xfrm flipV="1">
            <a:off x="7772399" y="4151784"/>
            <a:ext cx="0" cy="18375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>
            <a:cxnSpLocks/>
          </p:cNvCxnSpPr>
          <p:nvPr/>
        </p:nvCxnSpPr>
        <p:spPr>
          <a:xfrm flipV="1">
            <a:off x="5486400" y="3857185"/>
            <a:ext cx="0" cy="213213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>
            <a:cxnSpLocks/>
          </p:cNvCxnSpPr>
          <p:nvPr/>
        </p:nvCxnSpPr>
        <p:spPr>
          <a:xfrm flipV="1">
            <a:off x="6248400" y="3857185"/>
            <a:ext cx="25668" cy="21494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7" name="Rectangle 286"/>
          <p:cNvSpPr/>
          <p:nvPr/>
        </p:nvSpPr>
        <p:spPr>
          <a:xfrm>
            <a:off x="3967724" y="4768455"/>
            <a:ext cx="722376" cy="1217531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Rectangle 287"/>
          <p:cNvSpPr/>
          <p:nvPr/>
        </p:nvSpPr>
        <p:spPr>
          <a:xfrm>
            <a:off x="4738996" y="5105400"/>
            <a:ext cx="731520" cy="905256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Rectangle 288"/>
          <p:cNvSpPr/>
          <p:nvPr/>
        </p:nvSpPr>
        <p:spPr>
          <a:xfrm>
            <a:off x="5510463" y="3866151"/>
            <a:ext cx="731520" cy="2138254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Rectangle 289"/>
          <p:cNvSpPr/>
          <p:nvPr/>
        </p:nvSpPr>
        <p:spPr>
          <a:xfrm>
            <a:off x="6264546" y="4522305"/>
            <a:ext cx="731520" cy="1517904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ectangle 290"/>
          <p:cNvSpPr/>
          <p:nvPr/>
        </p:nvSpPr>
        <p:spPr>
          <a:xfrm>
            <a:off x="7022432" y="4170951"/>
            <a:ext cx="731520" cy="1848995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86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7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750"/>
                            </p:stCondLst>
                            <p:childTnLst>
                              <p:par>
                                <p:cTn id="1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750"/>
                            </p:stCondLst>
                            <p:childTnLst>
                              <p:par>
                                <p:cTn id="1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1" dur="75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750"/>
                            </p:stCondLst>
                            <p:childTnLst>
                              <p:par>
                                <p:cTn id="1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750"/>
                            </p:stCondLst>
                            <p:childTnLst>
                              <p:par>
                                <p:cTn id="1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000"/>
                            </p:stCondLst>
                            <p:childTnLst>
                              <p:par>
                                <p:cTn id="1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9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000"/>
                            </p:stCondLst>
                            <p:childTnLst>
                              <p:par>
                                <p:cTn id="19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8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4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4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4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4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4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204" grpId="0"/>
      <p:bldP spid="205" grpId="0"/>
      <p:bldP spid="252" grpId="0"/>
      <p:bldP spid="253" grpId="0"/>
      <p:bldP spid="254" grpId="0"/>
      <p:bldP spid="255" grpId="0"/>
      <p:bldP spid="256" grpId="0"/>
      <p:bldP spid="257" grpId="0"/>
      <p:bldP spid="258" grpId="0"/>
      <p:bldP spid="259" grpId="0"/>
      <p:bldP spid="260" grpId="0"/>
      <p:bldP spid="261" grpId="0"/>
      <p:bldP spid="262" grpId="0"/>
      <p:bldP spid="304" grpId="0"/>
      <p:bldP spid="305" grpId="0"/>
      <p:bldP spid="287" grpId="0" animBg="1"/>
      <p:bldP spid="288" grpId="0" animBg="1"/>
      <p:bldP spid="289" grpId="0" animBg="1"/>
      <p:bldP spid="290" grpId="0" animBg="1"/>
      <p:bldP spid="29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77E9C9-FDFD-4D89-A3D2-D1607EFFF521}"/>
              </a:ext>
            </a:extLst>
          </p:cNvPr>
          <p:cNvSpPr txBox="1"/>
          <p:nvPr/>
        </p:nvSpPr>
        <p:spPr>
          <a:xfrm>
            <a:off x="1020417" y="1404730"/>
            <a:ext cx="10482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ছক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কাগজের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XOX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	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অক্ষ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YOY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	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অক্ষ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12521E-D57B-47BE-A571-16B04E0D9A35}"/>
              </a:ext>
            </a:extLst>
          </p:cNvPr>
          <p:cNvSpPr txBox="1"/>
          <p:nvPr/>
        </p:nvSpPr>
        <p:spPr>
          <a:xfrm>
            <a:off x="1020417" y="2632980"/>
            <a:ext cx="104824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বরাবর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অবিচ্ছিন্ন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শ্রেণিসীমা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বরাবর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আয়তলেখ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অঙ্কন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9281FC-732F-4D3B-92C7-2EBC43103DDD}"/>
              </a:ext>
            </a:extLst>
          </p:cNvPr>
          <p:cNvSpPr txBox="1"/>
          <p:nvPr/>
        </p:nvSpPr>
        <p:spPr>
          <a:xfrm>
            <a:off x="1192696" y="4538339"/>
            <a:ext cx="104824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বরাবর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= ১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বরাবর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= ১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4E8920E-07EB-4FD6-9889-853FC2092F76}"/>
              </a:ext>
            </a:extLst>
          </p:cNvPr>
          <p:cNvCxnSpPr>
            <a:cxnSpLocks/>
          </p:cNvCxnSpPr>
          <p:nvPr/>
        </p:nvCxnSpPr>
        <p:spPr>
          <a:xfrm flipV="1">
            <a:off x="4134678" y="1298713"/>
            <a:ext cx="145774" cy="2120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7E0250F-7A26-4B65-93A9-7979273F308A}"/>
              </a:ext>
            </a:extLst>
          </p:cNvPr>
          <p:cNvCxnSpPr>
            <a:cxnSpLocks/>
          </p:cNvCxnSpPr>
          <p:nvPr/>
        </p:nvCxnSpPr>
        <p:spPr>
          <a:xfrm flipV="1">
            <a:off x="8275982" y="1298713"/>
            <a:ext cx="152401" cy="2120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568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2021EA-56C2-4286-9324-7F79BF9F6250}"/>
              </a:ext>
            </a:extLst>
          </p:cNvPr>
          <p:cNvSpPr txBox="1"/>
          <p:nvPr/>
        </p:nvSpPr>
        <p:spPr>
          <a:xfrm>
            <a:off x="4433684" y="76788"/>
            <a:ext cx="98066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F6615AC-CA24-4B00-A6EF-00BB42E431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761523"/>
              </p:ext>
            </p:extLst>
          </p:nvPr>
        </p:nvGraphicFramePr>
        <p:xfrm>
          <a:off x="1113183" y="1329266"/>
          <a:ext cx="9077742" cy="11223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957">
                  <a:extLst>
                    <a:ext uri="{9D8B030D-6E8A-4147-A177-3AD203B41FA5}">
                      <a16:colId xmlns:a16="http://schemas.microsoft.com/office/drawing/2014/main" val="3952921090"/>
                    </a:ext>
                  </a:extLst>
                </a:gridCol>
                <a:gridCol w="1512957">
                  <a:extLst>
                    <a:ext uri="{9D8B030D-6E8A-4147-A177-3AD203B41FA5}">
                      <a16:colId xmlns:a16="http://schemas.microsoft.com/office/drawing/2014/main" val="86268558"/>
                    </a:ext>
                  </a:extLst>
                </a:gridCol>
                <a:gridCol w="1512957">
                  <a:extLst>
                    <a:ext uri="{9D8B030D-6E8A-4147-A177-3AD203B41FA5}">
                      <a16:colId xmlns:a16="http://schemas.microsoft.com/office/drawing/2014/main" val="580477869"/>
                    </a:ext>
                  </a:extLst>
                </a:gridCol>
                <a:gridCol w="1512957">
                  <a:extLst>
                    <a:ext uri="{9D8B030D-6E8A-4147-A177-3AD203B41FA5}">
                      <a16:colId xmlns:a16="http://schemas.microsoft.com/office/drawing/2014/main" val="3378947826"/>
                    </a:ext>
                  </a:extLst>
                </a:gridCol>
                <a:gridCol w="1512957">
                  <a:extLst>
                    <a:ext uri="{9D8B030D-6E8A-4147-A177-3AD203B41FA5}">
                      <a16:colId xmlns:a16="http://schemas.microsoft.com/office/drawing/2014/main" val="3603999598"/>
                    </a:ext>
                  </a:extLst>
                </a:gridCol>
                <a:gridCol w="1512957">
                  <a:extLst>
                    <a:ext uri="{9D8B030D-6E8A-4147-A177-3AD203B41FA5}">
                      <a16:colId xmlns:a16="http://schemas.microsoft.com/office/drawing/2014/main" val="4210068226"/>
                    </a:ext>
                  </a:extLst>
                </a:gridCol>
              </a:tblGrid>
              <a:tr h="5611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621454"/>
                  </a:ext>
                </a:extLst>
              </a:tr>
              <a:tr h="5611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55005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4B6304C-0541-41C8-B619-6B3658E789AF}"/>
              </a:ext>
            </a:extLst>
          </p:cNvPr>
          <p:cNvSpPr txBox="1"/>
          <p:nvPr/>
        </p:nvSpPr>
        <p:spPr>
          <a:xfrm>
            <a:off x="1113183" y="1357402"/>
            <a:ext cx="1762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শ্রেণিব্যাপ্তি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5337F9-B733-4FA9-8E0B-6DFE956C690D}"/>
              </a:ext>
            </a:extLst>
          </p:cNvPr>
          <p:cNvSpPr txBox="1"/>
          <p:nvPr/>
        </p:nvSpPr>
        <p:spPr>
          <a:xfrm>
            <a:off x="8789509" y="1388056"/>
            <a:ext cx="1762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৬০-৬৪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A90037-7C25-40D3-B785-CC9F580477F0}"/>
              </a:ext>
            </a:extLst>
          </p:cNvPr>
          <p:cNvSpPr txBox="1"/>
          <p:nvPr/>
        </p:nvSpPr>
        <p:spPr>
          <a:xfrm>
            <a:off x="7335080" y="1361551"/>
            <a:ext cx="1762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৫৫-৫৯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EAE4C0-5763-4295-8818-661AEE92B0EB}"/>
              </a:ext>
            </a:extLst>
          </p:cNvPr>
          <p:cNvSpPr txBox="1"/>
          <p:nvPr/>
        </p:nvSpPr>
        <p:spPr>
          <a:xfrm>
            <a:off x="2875722" y="1344150"/>
            <a:ext cx="1762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৪০-৪৪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5F7224-863A-4EF0-9655-CF4FFD64458F}"/>
              </a:ext>
            </a:extLst>
          </p:cNvPr>
          <p:cNvSpPr txBox="1"/>
          <p:nvPr/>
        </p:nvSpPr>
        <p:spPr>
          <a:xfrm>
            <a:off x="4436167" y="1390509"/>
            <a:ext cx="1762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৪৫-৪৯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C11D2-D28A-4A77-B717-169D497AEB0F}"/>
              </a:ext>
            </a:extLst>
          </p:cNvPr>
          <p:cNvSpPr txBox="1"/>
          <p:nvPr/>
        </p:nvSpPr>
        <p:spPr>
          <a:xfrm>
            <a:off x="5943600" y="1390508"/>
            <a:ext cx="1762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৫০-৫৪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C99164-E784-4D24-AE60-0ACEE1AA2948}"/>
              </a:ext>
            </a:extLst>
          </p:cNvPr>
          <p:cNvSpPr txBox="1"/>
          <p:nvPr/>
        </p:nvSpPr>
        <p:spPr>
          <a:xfrm>
            <a:off x="1126851" y="1858985"/>
            <a:ext cx="2093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5D2871-0F4F-46FA-9128-E49CFEE0B087}"/>
              </a:ext>
            </a:extLst>
          </p:cNvPr>
          <p:cNvSpPr txBox="1"/>
          <p:nvPr/>
        </p:nvSpPr>
        <p:spPr>
          <a:xfrm>
            <a:off x="9107559" y="1836222"/>
            <a:ext cx="1126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4B9DB1-577D-49BF-8A10-D6436526B7C2}"/>
              </a:ext>
            </a:extLst>
          </p:cNvPr>
          <p:cNvSpPr txBox="1"/>
          <p:nvPr/>
        </p:nvSpPr>
        <p:spPr>
          <a:xfrm>
            <a:off x="7588530" y="1900815"/>
            <a:ext cx="1126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5C35AF-1BD3-47D2-B76B-7FFDA994F27D}"/>
              </a:ext>
            </a:extLst>
          </p:cNvPr>
          <p:cNvSpPr txBox="1"/>
          <p:nvPr/>
        </p:nvSpPr>
        <p:spPr>
          <a:xfrm>
            <a:off x="6136588" y="1867123"/>
            <a:ext cx="1126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8E87F7-9BA3-436B-AE80-E1E61B96D807}"/>
              </a:ext>
            </a:extLst>
          </p:cNvPr>
          <p:cNvSpPr txBox="1"/>
          <p:nvPr/>
        </p:nvSpPr>
        <p:spPr>
          <a:xfrm>
            <a:off x="4741796" y="1900815"/>
            <a:ext cx="1126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C05756F-DB94-49CE-867E-FA0FB5709F26}"/>
              </a:ext>
            </a:extLst>
          </p:cNvPr>
          <p:cNvSpPr txBox="1"/>
          <p:nvPr/>
        </p:nvSpPr>
        <p:spPr>
          <a:xfrm>
            <a:off x="3021496" y="1867123"/>
            <a:ext cx="1126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5CF15E-400B-4B2C-8EB3-405B5C4D27EC}"/>
              </a:ext>
            </a:extLst>
          </p:cNvPr>
          <p:cNvSpPr txBox="1"/>
          <p:nvPr/>
        </p:nvSpPr>
        <p:spPr>
          <a:xfrm>
            <a:off x="1126851" y="3052718"/>
            <a:ext cx="90777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ক্রমযোজিত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নিবেশন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সারণি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296458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CA7218-4648-43B8-9295-3296743F0125}"/>
              </a:ext>
            </a:extLst>
          </p:cNvPr>
          <p:cNvSpPr txBox="1"/>
          <p:nvPr/>
        </p:nvSpPr>
        <p:spPr>
          <a:xfrm>
            <a:off x="4459358" y="0"/>
            <a:ext cx="84946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4B6DA7-BA85-4E2E-9730-EB96ADEE2E97}"/>
              </a:ext>
            </a:extLst>
          </p:cNvPr>
          <p:cNvSpPr txBox="1"/>
          <p:nvPr/>
        </p:nvSpPr>
        <p:spPr>
          <a:xfrm>
            <a:off x="2557672" y="2165672"/>
            <a:ext cx="65465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১.গড়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নির্নেয়ের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সূত্রটি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113145-D14B-4231-BE4E-E40C171A8736}"/>
              </a:ext>
            </a:extLst>
          </p:cNvPr>
          <p:cNvSpPr txBox="1"/>
          <p:nvPr/>
        </p:nvSpPr>
        <p:spPr>
          <a:xfrm>
            <a:off x="2557672" y="3423403"/>
            <a:ext cx="7871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২.বিচ্ছিন্ন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অবিচ্ছিন্ন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।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141F80-BD8D-4B2A-BCA1-0CE62862A2E3}"/>
              </a:ext>
            </a:extLst>
          </p:cNvPr>
          <p:cNvSpPr txBox="1"/>
          <p:nvPr/>
        </p:nvSpPr>
        <p:spPr>
          <a:xfrm>
            <a:off x="2557672" y="4681134"/>
            <a:ext cx="82693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৩.আয়তলেখ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অঙ্কন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লাগে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।</a:t>
            </a:r>
          </a:p>
        </p:txBody>
      </p:sp>
    </p:spTree>
    <p:extLst>
      <p:ext uri="{BB962C8B-B14F-4D97-AF65-F5344CB8AC3E}">
        <p14:creationId xmlns:p14="http://schemas.microsoft.com/office/powerpoint/2010/main" val="1199628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3CE4DB-F6ED-4CB1-9BEB-F538F6AC7D37}"/>
              </a:ext>
            </a:extLst>
          </p:cNvPr>
          <p:cNvSpPr txBox="1"/>
          <p:nvPr/>
        </p:nvSpPr>
        <p:spPr>
          <a:xfrm>
            <a:off x="4176095" y="105213"/>
            <a:ext cx="68248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7BD4611E-909D-4468-85C1-53BBBF1F7D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268906"/>
              </p:ext>
            </p:extLst>
          </p:nvPr>
        </p:nvGraphicFramePr>
        <p:xfrm>
          <a:off x="1113183" y="1329266"/>
          <a:ext cx="9077742" cy="11223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957">
                  <a:extLst>
                    <a:ext uri="{9D8B030D-6E8A-4147-A177-3AD203B41FA5}">
                      <a16:colId xmlns:a16="http://schemas.microsoft.com/office/drawing/2014/main" val="3952921090"/>
                    </a:ext>
                  </a:extLst>
                </a:gridCol>
                <a:gridCol w="1512957">
                  <a:extLst>
                    <a:ext uri="{9D8B030D-6E8A-4147-A177-3AD203B41FA5}">
                      <a16:colId xmlns:a16="http://schemas.microsoft.com/office/drawing/2014/main" val="86268558"/>
                    </a:ext>
                  </a:extLst>
                </a:gridCol>
                <a:gridCol w="1512957">
                  <a:extLst>
                    <a:ext uri="{9D8B030D-6E8A-4147-A177-3AD203B41FA5}">
                      <a16:colId xmlns:a16="http://schemas.microsoft.com/office/drawing/2014/main" val="580477869"/>
                    </a:ext>
                  </a:extLst>
                </a:gridCol>
                <a:gridCol w="1512957">
                  <a:extLst>
                    <a:ext uri="{9D8B030D-6E8A-4147-A177-3AD203B41FA5}">
                      <a16:colId xmlns:a16="http://schemas.microsoft.com/office/drawing/2014/main" val="3378947826"/>
                    </a:ext>
                  </a:extLst>
                </a:gridCol>
                <a:gridCol w="1512957">
                  <a:extLst>
                    <a:ext uri="{9D8B030D-6E8A-4147-A177-3AD203B41FA5}">
                      <a16:colId xmlns:a16="http://schemas.microsoft.com/office/drawing/2014/main" val="3603999598"/>
                    </a:ext>
                  </a:extLst>
                </a:gridCol>
                <a:gridCol w="1512957">
                  <a:extLst>
                    <a:ext uri="{9D8B030D-6E8A-4147-A177-3AD203B41FA5}">
                      <a16:colId xmlns:a16="http://schemas.microsoft.com/office/drawing/2014/main" val="4210068226"/>
                    </a:ext>
                  </a:extLst>
                </a:gridCol>
              </a:tblGrid>
              <a:tr h="5611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621454"/>
                  </a:ext>
                </a:extLst>
              </a:tr>
              <a:tr h="5611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55005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1B57795-7864-4ED2-8E41-D6AB14D4FABC}"/>
              </a:ext>
            </a:extLst>
          </p:cNvPr>
          <p:cNvSpPr txBox="1"/>
          <p:nvPr/>
        </p:nvSpPr>
        <p:spPr>
          <a:xfrm>
            <a:off x="1113183" y="1357402"/>
            <a:ext cx="1762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শ্রেণিব্যাপ্তি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3AA389-B51A-451A-96C4-35C790FAD376}"/>
              </a:ext>
            </a:extLst>
          </p:cNvPr>
          <p:cNvSpPr txBox="1"/>
          <p:nvPr/>
        </p:nvSpPr>
        <p:spPr>
          <a:xfrm>
            <a:off x="8789509" y="1388056"/>
            <a:ext cx="1762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৬০-৬৪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6547BB-1196-45F2-95AF-D27BAC24FC03}"/>
              </a:ext>
            </a:extLst>
          </p:cNvPr>
          <p:cNvSpPr txBox="1"/>
          <p:nvPr/>
        </p:nvSpPr>
        <p:spPr>
          <a:xfrm>
            <a:off x="7335080" y="1361551"/>
            <a:ext cx="1762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৫৫-৫৯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A60C41-5790-41B6-8F92-F83C65E6E91B}"/>
              </a:ext>
            </a:extLst>
          </p:cNvPr>
          <p:cNvSpPr txBox="1"/>
          <p:nvPr/>
        </p:nvSpPr>
        <p:spPr>
          <a:xfrm>
            <a:off x="2875722" y="1344150"/>
            <a:ext cx="1762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৪০-৪৪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590BC7-0BC1-4B1A-8ADC-A67377BBD8DA}"/>
              </a:ext>
            </a:extLst>
          </p:cNvPr>
          <p:cNvSpPr txBox="1"/>
          <p:nvPr/>
        </p:nvSpPr>
        <p:spPr>
          <a:xfrm>
            <a:off x="4436167" y="1390509"/>
            <a:ext cx="1762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৪৫-৪৯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31DACB-732E-4244-90C3-C858EB59D7CB}"/>
              </a:ext>
            </a:extLst>
          </p:cNvPr>
          <p:cNvSpPr txBox="1"/>
          <p:nvPr/>
        </p:nvSpPr>
        <p:spPr>
          <a:xfrm>
            <a:off x="5943600" y="1390508"/>
            <a:ext cx="1762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৫০-৫৪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983456-12EE-4725-83B2-70AE25E3E0D6}"/>
              </a:ext>
            </a:extLst>
          </p:cNvPr>
          <p:cNvSpPr txBox="1"/>
          <p:nvPr/>
        </p:nvSpPr>
        <p:spPr>
          <a:xfrm>
            <a:off x="1126851" y="1858985"/>
            <a:ext cx="2093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3D74A8-33D1-4852-9891-C3A6AE05901C}"/>
              </a:ext>
            </a:extLst>
          </p:cNvPr>
          <p:cNvSpPr txBox="1"/>
          <p:nvPr/>
        </p:nvSpPr>
        <p:spPr>
          <a:xfrm>
            <a:off x="9107559" y="1836222"/>
            <a:ext cx="1126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802A29-F759-4C14-A849-438FC651348A}"/>
              </a:ext>
            </a:extLst>
          </p:cNvPr>
          <p:cNvSpPr txBox="1"/>
          <p:nvPr/>
        </p:nvSpPr>
        <p:spPr>
          <a:xfrm>
            <a:off x="7588530" y="1900815"/>
            <a:ext cx="1126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04ECD6-2D72-40D9-AD14-97B56EB529D3}"/>
              </a:ext>
            </a:extLst>
          </p:cNvPr>
          <p:cNvSpPr txBox="1"/>
          <p:nvPr/>
        </p:nvSpPr>
        <p:spPr>
          <a:xfrm>
            <a:off x="6136588" y="1867123"/>
            <a:ext cx="1126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7394102-94A9-4A5C-8DE6-A88D3BB3F864}"/>
              </a:ext>
            </a:extLst>
          </p:cNvPr>
          <p:cNvSpPr txBox="1"/>
          <p:nvPr/>
        </p:nvSpPr>
        <p:spPr>
          <a:xfrm>
            <a:off x="4741796" y="1900815"/>
            <a:ext cx="1126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88E97B-9E99-43F3-A764-B6E63F14EFCE}"/>
              </a:ext>
            </a:extLst>
          </p:cNvPr>
          <p:cNvSpPr txBox="1"/>
          <p:nvPr/>
        </p:nvSpPr>
        <p:spPr>
          <a:xfrm>
            <a:off x="3021496" y="1867123"/>
            <a:ext cx="1126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629149-AD77-49B6-A747-1F0537D10E85}"/>
              </a:ext>
            </a:extLst>
          </p:cNvPr>
          <p:cNvSpPr txBox="1"/>
          <p:nvPr/>
        </p:nvSpPr>
        <p:spPr>
          <a:xfrm>
            <a:off x="1470991" y="2990068"/>
            <a:ext cx="8945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প্রদত্ত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উপত্তের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DFBCA7F-C38B-4563-BF33-99A3A22720E7}"/>
              </a:ext>
            </a:extLst>
          </p:cNvPr>
          <p:cNvSpPr txBox="1"/>
          <p:nvPr/>
        </p:nvSpPr>
        <p:spPr>
          <a:xfrm>
            <a:off x="1113182" y="3727948"/>
            <a:ext cx="8945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নির্নয়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EA1EA41-1322-4DA3-ACC3-0E34B2107DE0}"/>
              </a:ext>
            </a:extLst>
          </p:cNvPr>
          <p:cNvSpPr txBox="1"/>
          <p:nvPr/>
        </p:nvSpPr>
        <p:spPr>
          <a:xfrm>
            <a:off x="1113181" y="4374279"/>
            <a:ext cx="8945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আয়তলেখ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অঙ্কন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331780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295CB9-7293-4134-967D-4F01E63270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DAFADBA-DB05-4D69-B28B-4526E0071B68}"/>
              </a:ext>
            </a:extLst>
          </p:cNvPr>
          <p:cNvSpPr txBox="1"/>
          <p:nvPr/>
        </p:nvSpPr>
        <p:spPr>
          <a:xfrm>
            <a:off x="4227443" y="106018"/>
            <a:ext cx="77790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50872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6573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9FCFE7D-7369-4295-B790-EEF2D22C27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CC92EF5-FE81-4D1A-A902-411393BC4E42}"/>
              </a:ext>
            </a:extLst>
          </p:cNvPr>
          <p:cNvSpPr txBox="1"/>
          <p:nvPr/>
        </p:nvSpPr>
        <p:spPr>
          <a:xfrm>
            <a:off x="2425148" y="410818"/>
            <a:ext cx="947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9738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E276760-4461-460D-9073-9DDB0D1FF1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928" y="733780"/>
            <a:ext cx="1835546" cy="172329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F254A6B-EAB4-48F9-80A4-754A4694CCE3}"/>
              </a:ext>
            </a:extLst>
          </p:cNvPr>
          <p:cNvSpPr txBox="1"/>
          <p:nvPr/>
        </p:nvSpPr>
        <p:spPr>
          <a:xfrm>
            <a:off x="662903" y="2584790"/>
            <a:ext cx="488653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সঞ্জিত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চন্দ্র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হোমনা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হোমনা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কুমিল্লা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: ০১৮৮৪১২৪২৮২</a:t>
            </a:r>
          </a:p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sangeetdas1987@gmail.com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CC6C78-D63E-4AB3-A5FA-B91BEAE28C48}"/>
              </a:ext>
            </a:extLst>
          </p:cNvPr>
          <p:cNvSpPr txBox="1"/>
          <p:nvPr/>
        </p:nvSpPr>
        <p:spPr>
          <a:xfrm>
            <a:off x="7014130" y="386383"/>
            <a:ext cx="2948942" cy="2456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DF42E4-8F4B-420C-8ABB-797AB45E9266}"/>
              </a:ext>
            </a:extLst>
          </p:cNvPr>
          <p:cNvSpPr txBox="1"/>
          <p:nvPr/>
        </p:nvSpPr>
        <p:spPr>
          <a:xfrm>
            <a:off x="6546574" y="3077232"/>
            <a:ext cx="46250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:  ৮ম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: ১১ 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পিরিয়ড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: ২য় 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:  ৫০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: 2৫/১২/২০২০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7D30DE-534C-4675-BDCB-E8A13D67BE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1405" y="640407"/>
            <a:ext cx="2202589" cy="2202589"/>
          </a:xfrm>
          <a:prstGeom prst="rect">
            <a:avLst/>
          </a:prstGeom>
        </p:spPr>
      </p:pic>
      <p:sp>
        <p:nvSpPr>
          <p:cNvPr id="6" name="Arrow: Up-Down 5">
            <a:extLst>
              <a:ext uri="{FF2B5EF4-FFF2-40B4-BE49-F238E27FC236}">
                <a16:creationId xmlns:a16="http://schemas.microsoft.com/office/drawing/2014/main" id="{22C42230-A5CA-4596-9F30-F8B89789A0B7}"/>
              </a:ext>
            </a:extLst>
          </p:cNvPr>
          <p:cNvSpPr/>
          <p:nvPr/>
        </p:nvSpPr>
        <p:spPr>
          <a:xfrm>
            <a:off x="5815658" y="481380"/>
            <a:ext cx="546565" cy="548381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13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1A3A1E-C0FC-4E41-9362-96F9046B9A63}"/>
              </a:ext>
            </a:extLst>
          </p:cNvPr>
          <p:cNvSpPr txBox="1"/>
          <p:nvPr/>
        </p:nvSpPr>
        <p:spPr>
          <a:xfrm>
            <a:off x="4452730" y="168028"/>
            <a:ext cx="92235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A6ACB4B7-FCEB-451D-99D0-77843A218E70}"/>
              </a:ext>
            </a:extLst>
          </p:cNvPr>
          <p:cNvGraphicFramePr>
            <a:graphicFrameLocks noGrp="1"/>
          </p:cNvGraphicFramePr>
          <p:nvPr/>
        </p:nvGraphicFramePr>
        <p:xfrm>
          <a:off x="1384847" y="2209800"/>
          <a:ext cx="8739815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6636">
                  <a:extLst>
                    <a:ext uri="{9D8B030D-6E8A-4147-A177-3AD203B41FA5}">
                      <a16:colId xmlns:a16="http://schemas.microsoft.com/office/drawing/2014/main" val="737460244"/>
                    </a:ext>
                  </a:extLst>
                </a:gridCol>
                <a:gridCol w="1456636">
                  <a:extLst>
                    <a:ext uri="{9D8B030D-6E8A-4147-A177-3AD203B41FA5}">
                      <a16:colId xmlns:a16="http://schemas.microsoft.com/office/drawing/2014/main" val="747157566"/>
                    </a:ext>
                  </a:extLst>
                </a:gridCol>
                <a:gridCol w="1456636">
                  <a:extLst>
                    <a:ext uri="{9D8B030D-6E8A-4147-A177-3AD203B41FA5}">
                      <a16:colId xmlns:a16="http://schemas.microsoft.com/office/drawing/2014/main" val="711889884"/>
                    </a:ext>
                  </a:extLst>
                </a:gridCol>
                <a:gridCol w="1427718">
                  <a:extLst>
                    <a:ext uri="{9D8B030D-6E8A-4147-A177-3AD203B41FA5}">
                      <a16:colId xmlns:a16="http://schemas.microsoft.com/office/drawing/2014/main" val="2123157014"/>
                    </a:ext>
                  </a:extLst>
                </a:gridCol>
                <a:gridCol w="1485553">
                  <a:extLst>
                    <a:ext uri="{9D8B030D-6E8A-4147-A177-3AD203B41FA5}">
                      <a16:colId xmlns:a16="http://schemas.microsoft.com/office/drawing/2014/main" val="1043452878"/>
                    </a:ext>
                  </a:extLst>
                </a:gridCol>
                <a:gridCol w="1456636">
                  <a:extLst>
                    <a:ext uri="{9D8B030D-6E8A-4147-A177-3AD203B41FA5}">
                      <a16:colId xmlns:a16="http://schemas.microsoft.com/office/drawing/2014/main" val="3621838766"/>
                    </a:ext>
                  </a:extLst>
                </a:gridCol>
              </a:tblGrid>
              <a:tr h="543339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প্রাপ্ত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নম্বর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৪১ – ৫০   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৫১ - ৬০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৬১ – ৭০ 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৭১ -৮০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৮১-৯০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636023"/>
                  </a:ext>
                </a:extLst>
              </a:tr>
              <a:tr h="606210">
                <a:tc>
                  <a:txBody>
                    <a:bodyPr/>
                    <a:lstStyle/>
                    <a:p>
                      <a:r>
                        <a:rPr lang="en-US" dirty="0" err="1"/>
                        <a:t>শিক্ষার্থী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সংখ্যা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৫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৮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৩০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১০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৭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58734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AF92DFE-302E-417F-BE47-44CF3E5FE6F0}"/>
              </a:ext>
            </a:extLst>
          </p:cNvPr>
          <p:cNvSpPr txBox="1"/>
          <p:nvPr/>
        </p:nvSpPr>
        <p:spPr>
          <a:xfrm>
            <a:off x="3578087" y="4441857"/>
            <a:ext cx="8739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পাচ্ছো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DD2013-2A1A-4569-B1CE-71880C138404}"/>
              </a:ext>
            </a:extLst>
          </p:cNvPr>
          <p:cNvSpPr txBox="1"/>
          <p:nvPr/>
        </p:nvSpPr>
        <p:spPr>
          <a:xfrm>
            <a:off x="3167269" y="5577824"/>
            <a:ext cx="4320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উ: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নিবেশন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সারণি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62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83F57F-96C8-4373-AF6F-29A4A6A35486}"/>
              </a:ext>
            </a:extLst>
          </p:cNvPr>
          <p:cNvSpPr txBox="1"/>
          <p:nvPr/>
        </p:nvSpPr>
        <p:spPr>
          <a:xfrm>
            <a:off x="4280453" y="445834"/>
            <a:ext cx="7964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70012F-363A-47C7-BC09-2AECAEC48AD9}"/>
              </a:ext>
            </a:extLst>
          </p:cNvPr>
          <p:cNvSpPr txBox="1"/>
          <p:nvPr/>
        </p:nvSpPr>
        <p:spPr>
          <a:xfrm>
            <a:off x="2968487" y="1794613"/>
            <a:ext cx="8640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……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520505-E1AD-4991-83BA-1D3B2C46DFFD}"/>
              </a:ext>
            </a:extLst>
          </p:cNvPr>
          <p:cNvSpPr txBox="1"/>
          <p:nvPr/>
        </p:nvSpPr>
        <p:spPr>
          <a:xfrm>
            <a:off x="2458279" y="2825798"/>
            <a:ext cx="8640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ক্রমযোজিত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নির্নয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82B504-1579-4B11-80E8-8EE2CFEF1296}"/>
              </a:ext>
            </a:extLst>
          </p:cNvPr>
          <p:cNvSpPr txBox="1"/>
          <p:nvPr/>
        </p:nvSpPr>
        <p:spPr>
          <a:xfrm>
            <a:off x="2584175" y="3803374"/>
            <a:ext cx="8640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সারণি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নির্নয়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37BEE4-F3FB-48EB-9E16-EBADAFF4FCD6}"/>
              </a:ext>
            </a:extLst>
          </p:cNvPr>
          <p:cNvSpPr txBox="1"/>
          <p:nvPr/>
        </p:nvSpPr>
        <p:spPr>
          <a:xfrm>
            <a:off x="2584175" y="4780950"/>
            <a:ext cx="8640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আয়তলেখ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অঙ্কন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3577944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A95130-3B5A-4F6F-A5E1-B7EFDB9B470A}"/>
              </a:ext>
            </a:extLst>
          </p:cNvPr>
          <p:cNvSpPr txBox="1"/>
          <p:nvPr/>
        </p:nvSpPr>
        <p:spPr>
          <a:xfrm>
            <a:off x="1113183" y="421482"/>
            <a:ext cx="9886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B7567B4-28D6-4B4E-947E-4BE5D8A576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657561"/>
              </p:ext>
            </p:extLst>
          </p:nvPr>
        </p:nvGraphicFramePr>
        <p:xfrm>
          <a:off x="1113183" y="1329266"/>
          <a:ext cx="9077742" cy="11223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957">
                  <a:extLst>
                    <a:ext uri="{9D8B030D-6E8A-4147-A177-3AD203B41FA5}">
                      <a16:colId xmlns:a16="http://schemas.microsoft.com/office/drawing/2014/main" val="3952921090"/>
                    </a:ext>
                  </a:extLst>
                </a:gridCol>
                <a:gridCol w="1512957">
                  <a:extLst>
                    <a:ext uri="{9D8B030D-6E8A-4147-A177-3AD203B41FA5}">
                      <a16:colId xmlns:a16="http://schemas.microsoft.com/office/drawing/2014/main" val="86268558"/>
                    </a:ext>
                  </a:extLst>
                </a:gridCol>
                <a:gridCol w="1512957">
                  <a:extLst>
                    <a:ext uri="{9D8B030D-6E8A-4147-A177-3AD203B41FA5}">
                      <a16:colId xmlns:a16="http://schemas.microsoft.com/office/drawing/2014/main" val="580477869"/>
                    </a:ext>
                  </a:extLst>
                </a:gridCol>
                <a:gridCol w="1512957">
                  <a:extLst>
                    <a:ext uri="{9D8B030D-6E8A-4147-A177-3AD203B41FA5}">
                      <a16:colId xmlns:a16="http://schemas.microsoft.com/office/drawing/2014/main" val="3378947826"/>
                    </a:ext>
                  </a:extLst>
                </a:gridCol>
                <a:gridCol w="1512957">
                  <a:extLst>
                    <a:ext uri="{9D8B030D-6E8A-4147-A177-3AD203B41FA5}">
                      <a16:colId xmlns:a16="http://schemas.microsoft.com/office/drawing/2014/main" val="3603999598"/>
                    </a:ext>
                  </a:extLst>
                </a:gridCol>
                <a:gridCol w="1512957">
                  <a:extLst>
                    <a:ext uri="{9D8B030D-6E8A-4147-A177-3AD203B41FA5}">
                      <a16:colId xmlns:a16="http://schemas.microsoft.com/office/drawing/2014/main" val="4210068226"/>
                    </a:ext>
                  </a:extLst>
                </a:gridCol>
              </a:tblGrid>
              <a:tr h="5611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621454"/>
                  </a:ext>
                </a:extLst>
              </a:tr>
              <a:tr h="5611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55005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17BEE2A-CF8E-4824-8955-35D139A35A61}"/>
              </a:ext>
            </a:extLst>
          </p:cNvPr>
          <p:cNvSpPr txBox="1"/>
          <p:nvPr/>
        </p:nvSpPr>
        <p:spPr>
          <a:xfrm>
            <a:off x="1113183" y="1357402"/>
            <a:ext cx="1762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শ্রেণিব্যাপ্তি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FEC943-1A75-4FC1-A750-4A80EC08F0F5}"/>
              </a:ext>
            </a:extLst>
          </p:cNvPr>
          <p:cNvSpPr txBox="1"/>
          <p:nvPr/>
        </p:nvSpPr>
        <p:spPr>
          <a:xfrm>
            <a:off x="8789509" y="1388056"/>
            <a:ext cx="1762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৭০-৭৯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D2449-6662-444A-B3A1-1E0852C691F2}"/>
              </a:ext>
            </a:extLst>
          </p:cNvPr>
          <p:cNvSpPr txBox="1"/>
          <p:nvPr/>
        </p:nvSpPr>
        <p:spPr>
          <a:xfrm>
            <a:off x="7335080" y="1361551"/>
            <a:ext cx="1762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৬০-৬৯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CF76D4-3312-44E1-93D1-222833FDAE2C}"/>
              </a:ext>
            </a:extLst>
          </p:cNvPr>
          <p:cNvSpPr txBox="1"/>
          <p:nvPr/>
        </p:nvSpPr>
        <p:spPr>
          <a:xfrm>
            <a:off x="2875722" y="1344150"/>
            <a:ext cx="1762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৩০-৩৯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E2F56D-AC47-4A69-B3F6-B142AF28AE70}"/>
              </a:ext>
            </a:extLst>
          </p:cNvPr>
          <p:cNvSpPr txBox="1"/>
          <p:nvPr/>
        </p:nvSpPr>
        <p:spPr>
          <a:xfrm>
            <a:off x="4436167" y="1390509"/>
            <a:ext cx="1762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৪০-৪৯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693C5E-B2E2-4C8F-855F-399E241E09AC}"/>
              </a:ext>
            </a:extLst>
          </p:cNvPr>
          <p:cNvSpPr txBox="1"/>
          <p:nvPr/>
        </p:nvSpPr>
        <p:spPr>
          <a:xfrm>
            <a:off x="5943600" y="1390508"/>
            <a:ext cx="1762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৫০-৫৯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DE4D69-6BB3-43C6-8415-4D27C594AFF4}"/>
              </a:ext>
            </a:extLst>
          </p:cNvPr>
          <p:cNvSpPr txBox="1"/>
          <p:nvPr/>
        </p:nvSpPr>
        <p:spPr>
          <a:xfrm>
            <a:off x="1126851" y="1858985"/>
            <a:ext cx="2093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FD8217-75C5-489E-97D9-5EF0B70DF8A0}"/>
              </a:ext>
            </a:extLst>
          </p:cNvPr>
          <p:cNvSpPr txBox="1"/>
          <p:nvPr/>
        </p:nvSpPr>
        <p:spPr>
          <a:xfrm>
            <a:off x="9107559" y="1836222"/>
            <a:ext cx="1126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CBCDD73-C837-4EB1-813B-44721A908602}"/>
              </a:ext>
            </a:extLst>
          </p:cNvPr>
          <p:cNvSpPr txBox="1"/>
          <p:nvPr/>
        </p:nvSpPr>
        <p:spPr>
          <a:xfrm>
            <a:off x="7588530" y="1900815"/>
            <a:ext cx="1126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7F5BE6-D3FA-4FC7-9CC0-DBAE0D369111}"/>
              </a:ext>
            </a:extLst>
          </p:cNvPr>
          <p:cNvSpPr txBox="1"/>
          <p:nvPr/>
        </p:nvSpPr>
        <p:spPr>
          <a:xfrm>
            <a:off x="6136588" y="1867123"/>
            <a:ext cx="1126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১৪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42BD61-AC4F-4E2F-96AF-5D510780712F}"/>
              </a:ext>
            </a:extLst>
          </p:cNvPr>
          <p:cNvSpPr txBox="1"/>
          <p:nvPr/>
        </p:nvSpPr>
        <p:spPr>
          <a:xfrm>
            <a:off x="4673050" y="1836222"/>
            <a:ext cx="1126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98E1E8-6C97-46A0-90B7-C618AD75FD17}"/>
              </a:ext>
            </a:extLst>
          </p:cNvPr>
          <p:cNvSpPr txBox="1"/>
          <p:nvPr/>
        </p:nvSpPr>
        <p:spPr>
          <a:xfrm>
            <a:off x="3021496" y="1867123"/>
            <a:ext cx="1126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8C57272-22D5-4C45-BB25-745180E02BD3}"/>
              </a:ext>
            </a:extLst>
          </p:cNvPr>
          <p:cNvSpPr txBox="1"/>
          <p:nvPr/>
        </p:nvSpPr>
        <p:spPr>
          <a:xfrm>
            <a:off x="1080468" y="2735901"/>
            <a:ext cx="2504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সারণির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..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DB0854-34DA-45D4-92A5-D45BAD7ED651}"/>
              </a:ext>
            </a:extLst>
          </p:cNvPr>
          <p:cNvSpPr txBox="1"/>
          <p:nvPr/>
        </p:nvSpPr>
        <p:spPr>
          <a:xfrm>
            <a:off x="1093928" y="3457426"/>
            <a:ext cx="5439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ক্রমযোজিত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নির্নয়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DB91743-C946-402C-93C9-4719EE825097}"/>
              </a:ext>
            </a:extLst>
          </p:cNvPr>
          <p:cNvSpPr txBox="1"/>
          <p:nvPr/>
        </p:nvSpPr>
        <p:spPr>
          <a:xfrm>
            <a:off x="1080468" y="4114400"/>
            <a:ext cx="299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নির্নয়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25A4336-5CC8-443E-961A-9447F10CF4C9}"/>
              </a:ext>
            </a:extLst>
          </p:cNvPr>
          <p:cNvSpPr txBox="1"/>
          <p:nvPr/>
        </p:nvSpPr>
        <p:spPr>
          <a:xfrm>
            <a:off x="1093928" y="4835925"/>
            <a:ext cx="5042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৩.আয়তলেখ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অঙ্কণ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1728351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0E22D9A-036E-4626-BBF5-CB00AA8CDF7C}"/>
              </a:ext>
            </a:extLst>
          </p:cNvPr>
          <p:cNvSpPr txBox="1"/>
          <p:nvPr/>
        </p:nvSpPr>
        <p:spPr>
          <a:xfrm>
            <a:off x="861391" y="503583"/>
            <a:ext cx="9435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ক্রমযোজিত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নির্নেয়ের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সারণি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4239F23-F179-44C2-9EFA-5CD0D73424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778657"/>
              </p:ext>
            </p:extLst>
          </p:nvPr>
        </p:nvGraphicFramePr>
        <p:xfrm>
          <a:off x="954156" y="1408777"/>
          <a:ext cx="8476974" cy="3547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25658">
                  <a:extLst>
                    <a:ext uri="{9D8B030D-6E8A-4147-A177-3AD203B41FA5}">
                      <a16:colId xmlns:a16="http://schemas.microsoft.com/office/drawing/2014/main" val="25752739"/>
                    </a:ext>
                  </a:extLst>
                </a:gridCol>
                <a:gridCol w="1971629">
                  <a:extLst>
                    <a:ext uri="{9D8B030D-6E8A-4147-A177-3AD203B41FA5}">
                      <a16:colId xmlns:a16="http://schemas.microsoft.com/office/drawing/2014/main" val="1488258768"/>
                    </a:ext>
                  </a:extLst>
                </a:gridCol>
                <a:gridCol w="3679687">
                  <a:extLst>
                    <a:ext uri="{9D8B030D-6E8A-4147-A177-3AD203B41FA5}">
                      <a16:colId xmlns:a16="http://schemas.microsoft.com/office/drawing/2014/main" val="3387474353"/>
                    </a:ext>
                  </a:extLst>
                </a:gridCol>
              </a:tblGrid>
              <a:tr h="5912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817943"/>
                  </a:ext>
                </a:extLst>
              </a:tr>
              <a:tr h="5912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133920"/>
                  </a:ext>
                </a:extLst>
              </a:tr>
              <a:tr h="5912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971791"/>
                  </a:ext>
                </a:extLst>
              </a:tr>
              <a:tr h="5912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089987"/>
                  </a:ext>
                </a:extLst>
              </a:tr>
              <a:tr h="5912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995599"/>
                  </a:ext>
                </a:extLst>
              </a:tr>
              <a:tr h="5912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09128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CDEED65-6642-4252-B3BC-628FCFDAD120}"/>
              </a:ext>
            </a:extLst>
          </p:cNvPr>
          <p:cNvSpPr txBox="1"/>
          <p:nvPr/>
        </p:nvSpPr>
        <p:spPr>
          <a:xfrm>
            <a:off x="1497496" y="1408777"/>
            <a:ext cx="2199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শ্রেণিব্যাপ্তি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727D71-0999-4053-94A5-D2B0CF4EDA47}"/>
              </a:ext>
            </a:extLst>
          </p:cNvPr>
          <p:cNvSpPr txBox="1"/>
          <p:nvPr/>
        </p:nvSpPr>
        <p:spPr>
          <a:xfrm>
            <a:off x="4240697" y="1408777"/>
            <a:ext cx="2199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A2D998-1DBB-4498-BF4F-18BDB8CFAA56}"/>
              </a:ext>
            </a:extLst>
          </p:cNvPr>
          <p:cNvSpPr txBox="1"/>
          <p:nvPr/>
        </p:nvSpPr>
        <p:spPr>
          <a:xfrm>
            <a:off x="6257235" y="1408777"/>
            <a:ext cx="3445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ক্রমযোজিত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26A3C3-4117-4DF6-9F5D-6E6475613DEF}"/>
              </a:ext>
            </a:extLst>
          </p:cNvPr>
          <p:cNvSpPr txBox="1"/>
          <p:nvPr/>
        </p:nvSpPr>
        <p:spPr>
          <a:xfrm>
            <a:off x="1660939" y="2015741"/>
            <a:ext cx="2199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৩০-৩৯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E6F66C-C8FF-400F-B0A3-E48A40F3A73D}"/>
              </a:ext>
            </a:extLst>
          </p:cNvPr>
          <p:cNvSpPr txBox="1"/>
          <p:nvPr/>
        </p:nvSpPr>
        <p:spPr>
          <a:xfrm>
            <a:off x="1660938" y="2659325"/>
            <a:ext cx="2199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৪০-৪৯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C33894-D6AA-47EF-81C5-E2947E12C708}"/>
              </a:ext>
            </a:extLst>
          </p:cNvPr>
          <p:cNvSpPr txBox="1"/>
          <p:nvPr/>
        </p:nvSpPr>
        <p:spPr>
          <a:xfrm>
            <a:off x="1660937" y="3778243"/>
            <a:ext cx="2199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৬০-৬৯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8AA915-CC6E-4463-BCBF-1B5091F8AE21}"/>
              </a:ext>
            </a:extLst>
          </p:cNvPr>
          <p:cNvSpPr txBox="1"/>
          <p:nvPr/>
        </p:nvSpPr>
        <p:spPr>
          <a:xfrm>
            <a:off x="1660938" y="3255023"/>
            <a:ext cx="2199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৫০-৫৯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BBDAFF-1489-4434-A4EB-FC225BC76C05}"/>
              </a:ext>
            </a:extLst>
          </p:cNvPr>
          <p:cNvSpPr txBox="1"/>
          <p:nvPr/>
        </p:nvSpPr>
        <p:spPr>
          <a:xfrm>
            <a:off x="1660937" y="4367278"/>
            <a:ext cx="2199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৭০-৭৯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D59C42-D0D4-407E-877F-5D96AA58045D}"/>
              </a:ext>
            </a:extLst>
          </p:cNvPr>
          <p:cNvSpPr txBox="1"/>
          <p:nvPr/>
        </p:nvSpPr>
        <p:spPr>
          <a:xfrm>
            <a:off x="4525620" y="2659324"/>
            <a:ext cx="1166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B31984-3A2F-4F71-8999-AE4898FFF7C1}"/>
              </a:ext>
            </a:extLst>
          </p:cNvPr>
          <p:cNvSpPr txBox="1"/>
          <p:nvPr/>
        </p:nvSpPr>
        <p:spPr>
          <a:xfrm>
            <a:off x="4518994" y="3224880"/>
            <a:ext cx="1166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১৪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42B62BC-D9EE-4C81-8232-8C6DA4961414}"/>
              </a:ext>
            </a:extLst>
          </p:cNvPr>
          <p:cNvSpPr txBox="1"/>
          <p:nvPr/>
        </p:nvSpPr>
        <p:spPr>
          <a:xfrm>
            <a:off x="4472610" y="3776700"/>
            <a:ext cx="1166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F8FC46-AE3F-4EF4-BD7E-B18D96F90AD1}"/>
              </a:ext>
            </a:extLst>
          </p:cNvPr>
          <p:cNvSpPr txBox="1"/>
          <p:nvPr/>
        </p:nvSpPr>
        <p:spPr>
          <a:xfrm>
            <a:off x="4495802" y="4350480"/>
            <a:ext cx="1166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E3576D3-E3A0-45E2-884F-5684D2A33341}"/>
              </a:ext>
            </a:extLst>
          </p:cNvPr>
          <p:cNvSpPr txBox="1"/>
          <p:nvPr/>
        </p:nvSpPr>
        <p:spPr>
          <a:xfrm>
            <a:off x="7165012" y="2024175"/>
            <a:ext cx="1166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17567CB-217D-45BB-897B-DD7A3F6618FE}"/>
              </a:ext>
            </a:extLst>
          </p:cNvPr>
          <p:cNvSpPr txBox="1"/>
          <p:nvPr/>
        </p:nvSpPr>
        <p:spPr>
          <a:xfrm>
            <a:off x="4719983" y="2106585"/>
            <a:ext cx="1166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D84732C-CB39-4E58-A993-C5F094134398}"/>
              </a:ext>
            </a:extLst>
          </p:cNvPr>
          <p:cNvCxnSpPr>
            <a:cxnSpLocks/>
          </p:cNvCxnSpPr>
          <p:nvPr/>
        </p:nvCxnSpPr>
        <p:spPr>
          <a:xfrm flipV="1">
            <a:off x="5340627" y="2289823"/>
            <a:ext cx="1099931" cy="463093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6C3D2C7-6C4B-4817-BE37-0428678A7407}"/>
              </a:ext>
            </a:extLst>
          </p:cNvPr>
          <p:cNvCxnSpPr>
            <a:cxnSpLocks/>
          </p:cNvCxnSpPr>
          <p:nvPr/>
        </p:nvCxnSpPr>
        <p:spPr>
          <a:xfrm flipV="1">
            <a:off x="5336207" y="2879007"/>
            <a:ext cx="1099931" cy="463093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C50CAF-8549-4CAA-8A33-5F0C1CC8A789}"/>
              </a:ext>
            </a:extLst>
          </p:cNvPr>
          <p:cNvCxnSpPr>
            <a:cxnSpLocks/>
          </p:cNvCxnSpPr>
          <p:nvPr/>
        </p:nvCxnSpPr>
        <p:spPr>
          <a:xfrm flipV="1">
            <a:off x="5336206" y="3480243"/>
            <a:ext cx="1099931" cy="463093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426DCA2-D073-4906-85F9-3F0F20996B9A}"/>
              </a:ext>
            </a:extLst>
          </p:cNvPr>
          <p:cNvCxnSpPr>
            <a:cxnSpLocks/>
          </p:cNvCxnSpPr>
          <p:nvPr/>
        </p:nvCxnSpPr>
        <p:spPr>
          <a:xfrm flipV="1">
            <a:off x="5258908" y="4099865"/>
            <a:ext cx="1099931" cy="463093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587DE4BE-595A-43E2-8E5F-8757343D0EB9}"/>
              </a:ext>
            </a:extLst>
          </p:cNvPr>
          <p:cNvSpPr txBox="1"/>
          <p:nvPr/>
        </p:nvSpPr>
        <p:spPr>
          <a:xfrm>
            <a:off x="6500192" y="2559263"/>
            <a:ext cx="2266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(৮+৬)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১৪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0E32DB4-9189-4EA7-89DC-78C7640CC9F0}"/>
              </a:ext>
            </a:extLst>
          </p:cNvPr>
          <p:cNvSpPr txBox="1"/>
          <p:nvPr/>
        </p:nvSpPr>
        <p:spPr>
          <a:xfrm>
            <a:off x="6511234" y="3106417"/>
            <a:ext cx="3191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(১৪+১৪)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২৮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4E61322-EB9B-49B7-BE92-B90B74E60FB8}"/>
              </a:ext>
            </a:extLst>
          </p:cNvPr>
          <p:cNvSpPr txBox="1"/>
          <p:nvPr/>
        </p:nvSpPr>
        <p:spPr>
          <a:xfrm>
            <a:off x="6380372" y="3790077"/>
            <a:ext cx="3445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(২৮+১০)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৩৮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3B37368-3A44-497E-9686-D983C4408BA8}"/>
              </a:ext>
            </a:extLst>
          </p:cNvPr>
          <p:cNvSpPr txBox="1"/>
          <p:nvPr/>
        </p:nvSpPr>
        <p:spPr>
          <a:xfrm>
            <a:off x="6448290" y="4338408"/>
            <a:ext cx="3617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(৩৮+১২)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৫০</a:t>
            </a:r>
          </a:p>
        </p:txBody>
      </p:sp>
    </p:spTree>
    <p:extLst>
      <p:ext uri="{BB962C8B-B14F-4D97-AF65-F5344CB8AC3E}">
        <p14:creationId xmlns:p14="http://schemas.microsoft.com/office/powerpoint/2010/main" val="1564670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08E6EB-FFD2-42CF-B14C-87F1E111BE0E}"/>
              </a:ext>
            </a:extLst>
          </p:cNvPr>
          <p:cNvSpPr txBox="1"/>
          <p:nvPr/>
        </p:nvSpPr>
        <p:spPr>
          <a:xfrm>
            <a:off x="1258957" y="609600"/>
            <a:ext cx="91307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নির্নেয়ের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সারণি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267BB6C-2C7A-48CA-A0B4-EF9620A10D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451711"/>
              </p:ext>
            </p:extLst>
          </p:nvPr>
        </p:nvGraphicFramePr>
        <p:xfrm>
          <a:off x="943112" y="1438210"/>
          <a:ext cx="9762436" cy="39815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72523">
                  <a:extLst>
                    <a:ext uri="{9D8B030D-6E8A-4147-A177-3AD203B41FA5}">
                      <a16:colId xmlns:a16="http://schemas.microsoft.com/office/drawing/2014/main" val="3614521331"/>
                    </a:ext>
                  </a:extLst>
                </a:gridCol>
                <a:gridCol w="2756452">
                  <a:extLst>
                    <a:ext uri="{9D8B030D-6E8A-4147-A177-3AD203B41FA5}">
                      <a16:colId xmlns:a16="http://schemas.microsoft.com/office/drawing/2014/main" val="1983810253"/>
                    </a:ext>
                  </a:extLst>
                </a:gridCol>
                <a:gridCol w="2120348">
                  <a:extLst>
                    <a:ext uri="{9D8B030D-6E8A-4147-A177-3AD203B41FA5}">
                      <a16:colId xmlns:a16="http://schemas.microsoft.com/office/drawing/2014/main" val="614438128"/>
                    </a:ext>
                  </a:extLst>
                </a:gridCol>
                <a:gridCol w="2213113">
                  <a:extLst>
                    <a:ext uri="{9D8B030D-6E8A-4147-A177-3AD203B41FA5}">
                      <a16:colId xmlns:a16="http://schemas.microsoft.com/office/drawing/2014/main" val="4109777726"/>
                    </a:ext>
                  </a:extLst>
                </a:gridCol>
              </a:tblGrid>
              <a:tr h="56879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636245"/>
                  </a:ext>
                </a:extLst>
              </a:tr>
              <a:tr h="56879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605261"/>
                  </a:ext>
                </a:extLst>
              </a:tr>
              <a:tr h="56879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677675"/>
                  </a:ext>
                </a:extLst>
              </a:tr>
              <a:tr h="56879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335015"/>
                  </a:ext>
                </a:extLst>
              </a:tr>
              <a:tr h="56879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494059"/>
                  </a:ext>
                </a:extLst>
              </a:tr>
              <a:tr h="56879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548024"/>
                  </a:ext>
                </a:extLst>
              </a:tr>
              <a:tr h="56879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00675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DC9E9B-7643-43C5-AC5D-F95D4D4E90F0}"/>
                  </a:ext>
                </a:extLst>
              </p:cNvPr>
              <p:cNvSpPr txBox="1"/>
              <p:nvPr/>
            </p:nvSpPr>
            <p:spPr>
              <a:xfrm>
                <a:off x="7719390" y="1425798"/>
                <a:ext cx="31407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DC9E9B-7643-43C5-AC5D-F95D4D4E90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9390" y="1425798"/>
                <a:ext cx="3140765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C56E960B-FBC1-48EC-A9D2-D76AF8CA3A6B}"/>
              </a:ext>
            </a:extLst>
          </p:cNvPr>
          <p:cNvSpPr txBox="1"/>
          <p:nvPr/>
        </p:nvSpPr>
        <p:spPr>
          <a:xfrm>
            <a:off x="1486452" y="1438210"/>
            <a:ext cx="3140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শ্রেনিব্যাপ্তি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20DE50F-4879-477C-9BA9-E288BF096596}"/>
                  </a:ext>
                </a:extLst>
              </p:cNvPr>
              <p:cNvSpPr txBox="1"/>
              <p:nvPr/>
            </p:nvSpPr>
            <p:spPr>
              <a:xfrm>
                <a:off x="3863009" y="1450620"/>
                <a:ext cx="31407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শ্রেনিমধ্যমান(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)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20DE50F-4879-477C-9BA9-E288BF0965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009" y="1450620"/>
                <a:ext cx="3140765" cy="584775"/>
              </a:xfrm>
              <a:prstGeom prst="rect">
                <a:avLst/>
              </a:prstGeom>
              <a:blipFill>
                <a:blip r:embed="rId3"/>
                <a:stretch>
                  <a:fillRect l="-5049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BAFB184-C414-40F2-8EF1-BB946ACE7788}"/>
                  </a:ext>
                </a:extLst>
              </p:cNvPr>
              <p:cNvSpPr txBox="1"/>
              <p:nvPr/>
            </p:nvSpPr>
            <p:spPr>
              <a:xfrm>
                <a:off x="6460435" y="1438209"/>
                <a:ext cx="31407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গণসংখ্যা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(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𝑓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)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BAFB184-C414-40F2-8EF1-BB946ACE77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0435" y="1438209"/>
                <a:ext cx="3140765" cy="584775"/>
              </a:xfrm>
              <a:prstGeom prst="rect">
                <a:avLst/>
              </a:prstGeom>
              <a:blipFill>
                <a:blip r:embed="rId4"/>
                <a:stretch>
                  <a:fillRect l="-1942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AE96C140-61C5-4799-AD9A-4B0EA51671D0}"/>
              </a:ext>
            </a:extLst>
          </p:cNvPr>
          <p:cNvSpPr txBox="1"/>
          <p:nvPr/>
        </p:nvSpPr>
        <p:spPr>
          <a:xfrm>
            <a:off x="1702901" y="4324780"/>
            <a:ext cx="216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৭০-৭৯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C76641-C9DE-4D17-A035-2F3ACAAFF7B7}"/>
              </a:ext>
            </a:extLst>
          </p:cNvPr>
          <p:cNvSpPr txBox="1"/>
          <p:nvPr/>
        </p:nvSpPr>
        <p:spPr>
          <a:xfrm>
            <a:off x="1702902" y="3727593"/>
            <a:ext cx="216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৬০-৬৯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0B4899E-0C8D-42BD-816C-D2768FF66B68}"/>
              </a:ext>
            </a:extLst>
          </p:cNvPr>
          <p:cNvSpPr txBox="1"/>
          <p:nvPr/>
        </p:nvSpPr>
        <p:spPr>
          <a:xfrm>
            <a:off x="1702902" y="3130406"/>
            <a:ext cx="216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৫০-৫৯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1DE74F-9086-436E-B767-78DA68530503}"/>
              </a:ext>
            </a:extLst>
          </p:cNvPr>
          <p:cNvSpPr txBox="1"/>
          <p:nvPr/>
        </p:nvSpPr>
        <p:spPr>
          <a:xfrm>
            <a:off x="1702904" y="1986842"/>
            <a:ext cx="216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৩০-৩৯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4BAA6E-1970-42FE-BC97-565EA967A345}"/>
              </a:ext>
            </a:extLst>
          </p:cNvPr>
          <p:cNvSpPr txBox="1"/>
          <p:nvPr/>
        </p:nvSpPr>
        <p:spPr>
          <a:xfrm>
            <a:off x="1702903" y="2571617"/>
            <a:ext cx="216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৪০-৪৯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7F93D3-4CA2-4B36-945C-7DCF6424251A}"/>
              </a:ext>
            </a:extLst>
          </p:cNvPr>
          <p:cNvSpPr txBox="1"/>
          <p:nvPr/>
        </p:nvSpPr>
        <p:spPr>
          <a:xfrm>
            <a:off x="4397509" y="3740005"/>
            <a:ext cx="216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৬৪.৫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A2AC32-ACBB-4B70-A8CE-AA766A39F945}"/>
              </a:ext>
            </a:extLst>
          </p:cNvPr>
          <p:cNvSpPr txBox="1"/>
          <p:nvPr/>
        </p:nvSpPr>
        <p:spPr>
          <a:xfrm>
            <a:off x="4397510" y="3156392"/>
            <a:ext cx="216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৫৪.৫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E42E0AE-6B53-411C-9728-726C6FB86B02}"/>
              </a:ext>
            </a:extLst>
          </p:cNvPr>
          <p:cNvSpPr txBox="1"/>
          <p:nvPr/>
        </p:nvSpPr>
        <p:spPr>
          <a:xfrm>
            <a:off x="4353338" y="2582901"/>
            <a:ext cx="216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৪৪.৫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5DBD86-563A-417A-92D4-9058EB173DD3}"/>
              </a:ext>
            </a:extLst>
          </p:cNvPr>
          <p:cNvSpPr txBox="1"/>
          <p:nvPr/>
        </p:nvSpPr>
        <p:spPr>
          <a:xfrm>
            <a:off x="4397510" y="2006058"/>
            <a:ext cx="216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৩৪.৫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70A47C2-5BC4-4C55-942C-91D8BDABDF49}"/>
              </a:ext>
            </a:extLst>
          </p:cNvPr>
          <p:cNvSpPr txBox="1"/>
          <p:nvPr/>
        </p:nvSpPr>
        <p:spPr>
          <a:xfrm>
            <a:off x="4430638" y="4276227"/>
            <a:ext cx="216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৭৪.৫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B95001-B647-49B3-8B17-1A2C6E9BBC65}"/>
              </a:ext>
            </a:extLst>
          </p:cNvPr>
          <p:cNvSpPr txBox="1"/>
          <p:nvPr/>
        </p:nvSpPr>
        <p:spPr>
          <a:xfrm>
            <a:off x="7099843" y="4250242"/>
            <a:ext cx="216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1FAF4F-372D-4C7B-AE25-3A18B0D15DB7}"/>
              </a:ext>
            </a:extLst>
          </p:cNvPr>
          <p:cNvSpPr txBox="1"/>
          <p:nvPr/>
        </p:nvSpPr>
        <p:spPr>
          <a:xfrm>
            <a:off x="7103155" y="3718912"/>
            <a:ext cx="216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41590C4-8871-48BE-A9A6-DF006E821224}"/>
              </a:ext>
            </a:extLst>
          </p:cNvPr>
          <p:cNvSpPr txBox="1"/>
          <p:nvPr/>
        </p:nvSpPr>
        <p:spPr>
          <a:xfrm>
            <a:off x="9071111" y="2010858"/>
            <a:ext cx="216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২৭৬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BCFD7F-8AA0-4F12-A742-89C98D9C3C68}"/>
              </a:ext>
            </a:extLst>
          </p:cNvPr>
          <p:cNvSpPr txBox="1"/>
          <p:nvPr/>
        </p:nvSpPr>
        <p:spPr>
          <a:xfrm>
            <a:off x="7195932" y="2051428"/>
            <a:ext cx="216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FE0868-E2E9-4081-8582-31D0EC1BC1A8}"/>
              </a:ext>
            </a:extLst>
          </p:cNvPr>
          <p:cNvSpPr txBox="1"/>
          <p:nvPr/>
        </p:nvSpPr>
        <p:spPr>
          <a:xfrm>
            <a:off x="7092118" y="3147527"/>
            <a:ext cx="216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১৪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F4C45DE-C65C-42D1-895E-1227B6CC5FEF}"/>
              </a:ext>
            </a:extLst>
          </p:cNvPr>
          <p:cNvSpPr txBox="1"/>
          <p:nvPr/>
        </p:nvSpPr>
        <p:spPr>
          <a:xfrm>
            <a:off x="1780204" y="4853675"/>
            <a:ext cx="216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7D6DC75-6E7B-422E-9361-7FFDF9CE215E}"/>
              </a:ext>
            </a:extLst>
          </p:cNvPr>
          <p:cNvSpPr txBox="1"/>
          <p:nvPr/>
        </p:nvSpPr>
        <p:spPr>
          <a:xfrm>
            <a:off x="6460435" y="4768182"/>
            <a:ext cx="216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n = ৫০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491BD01-C9F3-4187-8BE2-2101A9F4E1EB}"/>
                  </a:ext>
                </a:extLst>
              </p:cNvPr>
              <p:cNvSpPr txBox="1"/>
              <p:nvPr/>
            </p:nvSpPr>
            <p:spPr>
              <a:xfrm>
                <a:off x="8328994" y="4767831"/>
                <a:ext cx="216010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২৮৪৫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491BD01-C9F3-4187-8BE2-2101A9F4E1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8994" y="4767831"/>
                <a:ext cx="2160105" cy="584775"/>
              </a:xfrm>
              <a:prstGeom prst="rect">
                <a:avLst/>
              </a:prstGeom>
              <a:blipFill>
                <a:blip r:embed="rId5"/>
                <a:stretch>
                  <a:fillRect t="-4167" r="-2535" b="-29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7EA7C4C8-C5D8-40BC-A9F6-B58B5303351D}"/>
              </a:ext>
            </a:extLst>
          </p:cNvPr>
          <p:cNvSpPr txBox="1"/>
          <p:nvPr/>
        </p:nvSpPr>
        <p:spPr>
          <a:xfrm>
            <a:off x="9129094" y="2614253"/>
            <a:ext cx="216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২৬৭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E250FC9-2EF9-4CB8-AA3F-E0D568C3D2EE}"/>
              </a:ext>
            </a:extLst>
          </p:cNvPr>
          <p:cNvSpPr txBox="1"/>
          <p:nvPr/>
        </p:nvSpPr>
        <p:spPr>
          <a:xfrm>
            <a:off x="9118057" y="3166521"/>
            <a:ext cx="216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৭৬৩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07C425B-FC32-4C46-84C7-8F210EFC024F}"/>
              </a:ext>
            </a:extLst>
          </p:cNvPr>
          <p:cNvSpPr txBox="1"/>
          <p:nvPr/>
        </p:nvSpPr>
        <p:spPr>
          <a:xfrm>
            <a:off x="9129094" y="3691042"/>
            <a:ext cx="216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৬৪৫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F1C3EC0-8833-4F7F-AD8D-2C016C81DB54}"/>
              </a:ext>
            </a:extLst>
          </p:cNvPr>
          <p:cNvSpPr txBox="1"/>
          <p:nvPr/>
        </p:nvSpPr>
        <p:spPr>
          <a:xfrm>
            <a:off x="9029141" y="4250527"/>
            <a:ext cx="216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৮৯৪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4760D7F-2E94-4263-9A25-E4EC5A60D990}"/>
              </a:ext>
            </a:extLst>
          </p:cNvPr>
          <p:cNvSpPr txBox="1"/>
          <p:nvPr/>
        </p:nvSpPr>
        <p:spPr>
          <a:xfrm>
            <a:off x="7169428" y="2575252"/>
            <a:ext cx="216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</a:p>
        </p:txBody>
      </p:sp>
    </p:spTree>
    <p:extLst>
      <p:ext uri="{BB962C8B-B14F-4D97-AF65-F5344CB8AC3E}">
        <p14:creationId xmlns:p14="http://schemas.microsoft.com/office/powerpoint/2010/main" val="4260378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7AB6501-4519-4426-9767-61A0F8E57076}"/>
                  </a:ext>
                </a:extLst>
              </p:cNvPr>
              <p:cNvSpPr txBox="1"/>
              <p:nvPr/>
            </p:nvSpPr>
            <p:spPr>
              <a:xfrm>
                <a:off x="1974574" y="1139687"/>
                <a:ext cx="4757530" cy="8235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∴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 </m:t>
                    </m:r>
                  </m:oMath>
                </a14:m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গড়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320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7AB6501-4519-4426-9767-61A0F8E570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4574" y="1139687"/>
                <a:ext cx="4757530" cy="823559"/>
              </a:xfrm>
              <a:prstGeom prst="rect">
                <a:avLst/>
              </a:prstGeom>
              <a:blipFill>
                <a:blip r:embed="rId2"/>
                <a:stretch>
                  <a:fillRect b="-14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0DC693A-3F77-439F-8D6E-92E1819D229C}"/>
                  </a:ext>
                </a:extLst>
              </p:cNvPr>
              <p:cNvSpPr txBox="1"/>
              <p:nvPr/>
            </p:nvSpPr>
            <p:spPr>
              <a:xfrm>
                <a:off x="2756452" y="1963246"/>
                <a:ext cx="4757530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২৮৪৫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৫০</m:t>
                        </m:r>
                      </m:den>
                    </m:f>
                  </m:oMath>
                </a14:m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0DC693A-3F77-439F-8D6E-92E1819D22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452" y="1963246"/>
                <a:ext cx="4757530" cy="832344"/>
              </a:xfrm>
              <a:prstGeom prst="rect">
                <a:avLst/>
              </a:prstGeom>
              <a:blipFill>
                <a:blip r:embed="rId3"/>
                <a:stretch>
                  <a:fillRect l="-1152" b="-131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1D87A52-81C1-4658-97D2-7BB424366A9A}"/>
              </a:ext>
            </a:extLst>
          </p:cNvPr>
          <p:cNvSpPr txBox="1"/>
          <p:nvPr/>
        </p:nvSpPr>
        <p:spPr>
          <a:xfrm>
            <a:off x="2875722" y="3048932"/>
            <a:ext cx="4757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=৫৬.৯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A4D262-89D9-4A98-828E-56CB556EEF92}"/>
              </a:ext>
            </a:extLst>
          </p:cNvPr>
          <p:cNvSpPr txBox="1"/>
          <p:nvPr/>
        </p:nvSpPr>
        <p:spPr>
          <a:xfrm>
            <a:off x="1974574" y="4093919"/>
            <a:ext cx="4757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নির্নেয়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= ৫৬.৯ ।</a:t>
            </a:r>
          </a:p>
        </p:txBody>
      </p:sp>
    </p:spTree>
    <p:extLst>
      <p:ext uri="{BB962C8B-B14F-4D97-AF65-F5344CB8AC3E}">
        <p14:creationId xmlns:p14="http://schemas.microsoft.com/office/powerpoint/2010/main" val="4259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438</Words>
  <Application>Microsoft Office PowerPoint</Application>
  <PresentationFormat>Widescreen</PresentationFormat>
  <Paragraphs>175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4</cp:revision>
  <dcterms:created xsi:type="dcterms:W3CDTF">2020-12-27T03:13:07Z</dcterms:created>
  <dcterms:modified xsi:type="dcterms:W3CDTF">2020-12-28T04:30:53Z</dcterms:modified>
</cp:coreProperties>
</file>