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78" r:id="rId4"/>
    <p:sldId id="258" r:id="rId5"/>
    <p:sldId id="262" r:id="rId6"/>
    <p:sldId id="259" r:id="rId7"/>
    <p:sldId id="274" r:id="rId8"/>
    <p:sldId id="276" r:id="rId9"/>
    <p:sldId id="271" r:id="rId10"/>
    <p:sldId id="272" r:id="rId11"/>
    <p:sldId id="265" r:id="rId12"/>
    <p:sldId id="267" r:id="rId13"/>
    <p:sldId id="266" r:id="rId14"/>
    <p:sldId id="270" r:id="rId15"/>
    <p:sldId id="268" r:id="rId16"/>
    <p:sldId id="260" r:id="rId17"/>
    <p:sldId id="263" r:id="rId18"/>
    <p:sldId id="261" r:id="rId19"/>
    <p:sldId id="277" r:id="rId20"/>
    <p:sldId id="279" r:id="rId21"/>
    <p:sldId id="25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8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4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9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4F2E-5C46-4F6E-82F1-45509C652498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D2A4F-BDDB-4792-9108-6ED4C348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659" y="970139"/>
            <a:ext cx="440055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7150" y="2800352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3" name="Picture 2" descr="D:\w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15" y="2170468"/>
            <a:ext cx="2902890" cy="350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934" y="3031184"/>
            <a:ext cx="3768204" cy="211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2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87" y="586151"/>
            <a:ext cx="10494498" cy="786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5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87" y="964091"/>
            <a:ext cx="9101796" cy="456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4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148" y="2108343"/>
            <a:ext cx="5222777" cy="45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4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2" y="1604889"/>
            <a:ext cx="7524750" cy="42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1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3" y="934780"/>
            <a:ext cx="5253770" cy="33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8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8" y="1695923"/>
            <a:ext cx="7047913" cy="483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04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43" y="415214"/>
            <a:ext cx="4796372" cy="4566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346" y="415214"/>
            <a:ext cx="5189939" cy="450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9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186" y="923453"/>
            <a:ext cx="3704015" cy="24336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80" y="2390116"/>
            <a:ext cx="4772714" cy="261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08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997" y="2514600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41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27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8650" y="1064663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69298" y="2357325"/>
            <a:ext cx="5943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ম্মদ এখলাছ উদ্দীন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পন্থিছিলা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 বিজ্ঞান মাদ্রাসা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সীতাকুন্ড,চট্টগ্রাম।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576" y="2604372"/>
            <a:ext cx="13868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67889" y="162963"/>
            <a:ext cx="4291343" cy="1647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7276" y="3730028"/>
            <a:ext cx="8459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ইলেক্ট্রোস্কোপ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ফাঁক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7276" y="3108532"/>
            <a:ext cx="4050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ইলেক্ট্রোস্কোপ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08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02" y="878335"/>
            <a:ext cx="5206874" cy="51785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3" y="2808420"/>
            <a:ext cx="17335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1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84" y="897687"/>
            <a:ext cx="7116024" cy="4946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9" y="4000133"/>
            <a:ext cx="2333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3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3" y="480037"/>
            <a:ext cx="9636369" cy="539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8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90" y="1213734"/>
            <a:ext cx="7125076" cy="596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91" y="1901228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ইলেকট্রোস্কোপ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1"/>
            <a:ext cx="43434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99" y="2667001"/>
            <a:ext cx="86249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শিক্ষাথীরা-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ইলেক্ট্রোস্কোপ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ইলেক্ট্রোস্কোপ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পারবে ।</a:t>
            </a:r>
          </a:p>
          <a:p>
            <a:r>
              <a:rPr lang="bn-BD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ইলেক্ট্রোস্কোপ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ওকার্যপ্রণালী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bn-BD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97" y="1662776"/>
            <a:ext cx="4776929" cy="41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1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71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2020-12-27T15:53:12Z</dcterms:created>
  <dcterms:modified xsi:type="dcterms:W3CDTF">2020-12-28T02:12:25Z</dcterms:modified>
</cp:coreProperties>
</file>