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3C67-D185-4FD4-AE49-25E1B617B05E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62F41-4F23-47E4-898F-40513454F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আচছালামু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আলাইকুম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রহমাতুল্লহি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বারকাতুহ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৬ ফু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8393387" cy="5053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315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অঙ্কে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নব্বই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কোটি  নিযুত  লক্ষ  অযুত  হাজার  শতক  দশক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একক                                   ৭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০       ৫       ৯      ০        ০       ০        ৭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কথায় প্রকাশিত সংখ্যাটি অঙ্কপাতনের পর দেখা যায় যে ,নিযুত , শতক এবং দশকের ঘরে কোন অঙ্ক নাই। এই খালি ঘর গুলোতে ০ শূন্য বসিয়ে সংখ্যাটি পাওয়া যায়।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সংখ্যাটি হল ৭০৫৯০০০৭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458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সাত অঙ্কের বৃহত্তম ও ক্ষুদ্রতম সংখ্যা লেখ।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সমাধানঃ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অঙ্কের বৃহত্তম সংখ্যা ৯ । অঙ্ক পাতনের পর যে কোন অবস্থানে ৯ এর স্থানীয় মান বৃহত্তম হবে । সুতরাং সাতটি ৯ পরপর লিখলেই সাত অঙ্কের বৃহত্তম সংখ্যা পাওয়া যায়।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নির্ণেয়  সাত অঙ্কের বৃহত্তম সংখ্যা ৯৯৯৯৯৯৯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আবার ক্ষুদ্রতর অঙ্ক হল ০ ।পরপর সাতটি শূন্য লিখলে সংখ্যাটি শূন্যই থাকে  সুতরাং সর্ববামে সার্থক ক্ষুদ্রতম অঙ্ক ১ লিখে ডানে পরপর ছয়টি ০ (শূন্য) বসালে ক্ষুদ্রতম সংখ্যা পাওয়া যায়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নির্ণেয় সাত অঙ্কের ক্ষুদ্রতম সংখ্যা ১০০০০০০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763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একই অঙ্কমাত্র একবার ব্যবহার করে ৮,০,৭,৫,৩,৪ অঙ্কগুলো দ্বারা ছয় অঙ্কের বৃহত্তম ও ক্ষুদ্রতম সংখ্যা গঠন কর।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অংকপাতনে যে কোন অবস্থানে বৃহত্তম অঙ্কের স্থানীয় মান ক্ষুদ্রতম অঙ্কের স্থানীয় মান অপেক্ষা বৃহত্তম হবে । এখানে ৮&gt;৭&gt;৫&gt;৪&gt;৩&gt;০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সুতরাং বড় থেকে ছোট ক্রমে অংকপাতন করলেই বৃহত্তম সংখ্যাটি পাওয়া যায়।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নির্ণেয় বৃহত্তম সংখ্যাটি হবে ৮,৭৫,৪৩০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আবার , ০&lt;৩&lt;৪&lt;৫&lt;৭&lt;৮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সুতরাং সংখ্যাটি ছোট থেকে বড় ক্রমে অঙ্ক পাতন করলেই ক্ষুদ্রতম সংখ্যাটি পাওয়া যায়। কিন্তু সর্ববামে শূন্য বসালে প্রাপ্ত সংখ্যাটি অর্থবোধক ছয় অঙ্কের সংখ্যা না হয়ে সংখ্যাটি পাঁচ অঙ্কের হবে । অতএব শূন্য বাদে ক্ষুদ্রতম অঙ্কটি সর্ববামে লিখে শূন্যসহ অন্যান্য অংকগুলো ছোট থেকে বড় ক্রমে লিখলে ক্ষুদ্রতম সংখ্যাটি পাওয়া যায় 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নির্ণেয় ক্ষুদ্রতম সংখ্যা ৩,০৪,৫৭৮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আন্তর্জাতিক গণনা পদ্ধতিঃএ পদ্ধতিতে একক থেকে বিলিয়ন পর্যন্ত স্থানগুলো নিচের নিয়মে পরপর সাজানো যায়ঃ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2954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0414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বিলিয়ন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মিলিয়ন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হাজার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শতক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একক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১১১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 ১১১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১১১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4384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একক ,দশক ও শতকের ঘরের অঙ্ক গুলো আমাদের দেশীয় রীতিতেই পড়া হয় ও কথায় প্রকাশ করা হয় । শতকের ঘরের বামদিকের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ঘর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হাজারের । হাজারের ঘরে অনুর্ধ্ব ৩ অঙ্ক বিশিষ্ট সংখ্যা লেখা হয় এবং যে সংখ্যা লেখা হয়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ততহাজার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পড়া হয়। যেমনঃ উপরে প্রদত্ত ছকে হাজারের ঘরে লিখিত সংখ্যাটি একশ এগার এবং পড়তে হয় একশ এগারো হাজার। হাজারের ঘরের বামদিকের ঘর মিলিয়নের এবং এ ঘরে অনুর্ধ্ব ৩ অঙ্ক বিশিষ্ট সংখ্যা লেখা হয়। যে সংখ্যা লেখা হয়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ততমিলিয়ন পড়া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হয়। যেমনঃ ছকে লিখিত সংখ্যা হল একশ এগার এবং পড়তে হয় একশ এগারো মিলিয়ন । মিলিয়নের বামের ঘর বিলিয়নের । যে সংখ্যা লেখা হয়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ততবিলিয়ন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পড়া হয়। যেমনঃ ছকে লিখিত সংখ্যা হল একশ এগারো এবং পড়তে হয় একশ এগারো বিলিয়ন।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943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কোনো সংখ্যা শুদ্ধভাবে ও সহজে পড়ার জন্য যে রীতিতে ডানদিক থেকে তিন অঙ্ক পরপর কমা , বসানো হয়, তা  আন্তর্জাতিক গণনা পদ্ধতি 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দেশীয় ও আন্তর্জাতিক গণনা রীতির পারস্পারিক সম্পর্কঃ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371600"/>
          <a:ext cx="769619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15"/>
                <a:gridCol w="564584"/>
                <a:gridCol w="414776"/>
                <a:gridCol w="577215"/>
                <a:gridCol w="761198"/>
                <a:gridCol w="594302"/>
                <a:gridCol w="594302"/>
                <a:gridCol w="594302"/>
                <a:gridCol w="475445"/>
                <a:gridCol w="762686"/>
                <a:gridCol w="693351"/>
                <a:gridCol w="1040023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কোটি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নিযুত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ল ক্ষ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অযুত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হাজার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শতক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একক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 বিলিয়ন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মিলিয়ন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হাজার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শতক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একক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১১১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১১১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১১১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733800"/>
            <a:ext cx="8686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লক্ষ করি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মিলিয়নের ঘরে সর্বডানের ১ এর স্থানীয় মান ১ মিলিয়ন । দেশীয় রীতিতে এ ঘরটি হল নিযুতের ঘর।  অর্থাৎ এ ঘরে ১ এর স্থানীয় মান ১ নিযুত বা ১০ লক্ষ 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বিলিয়নের ঘরের সর্বডানের ১ এর স্থানীয় মান ১ বিলিয়ন । কিন্তু দেশীয় রীতিতে এ ঘরের ১ এর স্থানীয় মান ১০০ কোটি  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সুতরাং আমরা পাই ১ মিলিয়ন=১০ লক্ষ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১ বিলিয়ন= ১০০ কোটি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আন্তর্জাতিক পদ্ধতিতে কথায় লিখঃ ২০৪৩৪০৪৩২০০৪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ডানদিক থেকে তিন অঙ্ক পরপর কমা বসিয়ে আমরা পাই, ২০৪,৩৪০ ,৪৩২,০০৪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সুতরাং সংখ্যাটিকে কথায় প্রকাশ করলে হয়ঃ দুইশ চার বিলিয়ন তিনশ চল্লিশ মিলিয়ন চারশ বত্রিশ হাজার চার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 মিলিয়নে কত লক্ষ 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৫০০ কোটিতে কত বিলিয়ন?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সমাধানঃ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আমরা জানি, ১ মিলিয়ন =১০ লক্ষ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অতএব,৫ মিলিয়ন=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x5)=50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 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বিলিয়ন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=(১/১০০)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বিলিয়ন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=(৫০০/১০০)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বিলিয়ন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= 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বিলিয়ন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3528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অঙ্কে লিখঃ   পঞ্চাশ বিলিয়ন তিনশ এক মিলিয়ন পাঁচশ আটত্রিশ হাজার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জোড়ায় কাজঃ 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895600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৪,৫,১,২,৮,৯,৩ অংকগুলো মাত্র একবার ব্যবহার করে সাত অঙ্কের বৃহত্তম ও ক্ষুদ্রতম সংখ্যা গঠন কর।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দলীয় কাজঃ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97180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সাত অঙ্ক বিশিষ্ট একটি ক্ষুদ্রতম ও বৃহত্তম সংখ্যা লিখ যার প্রথমে ৭ ও শেষে ৬ আছে।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অঙ্কে লিখঃ পাঁচ কোটি তিন ল ক্ষ দুই হাজার সাত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কথায় লিখঃ ৮৩৯০০৭৬৫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৭০৮০৯ সংখ্যাটিতে যে সকল সার্থক অঙ্ক আছে তাদের স্থানীয় মান নির্ণয় কর।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৪। নয় অঙ্কের বৃহত্তম ও ক্ষুদ্রতম সংখ্যা লিখ।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5638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মোঃ ফারুক হোসেন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মুকুলিকা উচ্চ বিদ্যালয়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হাজারীবাগ পার্ক সংলগ্ন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ঢাকা-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১২০৫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fhossain151082@gmail.com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4600" y="228600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৭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/১২/২০২০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124200"/>
            <a:ext cx="2438400" cy="3061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5908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73455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সাজালে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কথায়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আল্লহ  হাফেজ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৬ শাপল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62200"/>
            <a:ext cx="6566524" cy="4369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৬ ভগ্নাংস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609600"/>
            <a:ext cx="4581525" cy="952500"/>
          </a:xfrm>
          <a:prstGeom prst="rect">
            <a:avLst/>
          </a:prstGeom>
        </p:spPr>
      </p:pic>
      <p:pic>
        <p:nvPicPr>
          <p:cNvPr id="3" name="Picture 2" descr="৬ ভগ্নাংস১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2990850" cy="1524000"/>
          </a:xfrm>
          <a:prstGeom prst="rect">
            <a:avLst/>
          </a:prstGeom>
        </p:spPr>
      </p:pic>
      <p:pic>
        <p:nvPicPr>
          <p:cNvPr id="4" name="Picture 3" descr="৬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133600"/>
            <a:ext cx="3133725" cy="1457325"/>
          </a:xfrm>
          <a:prstGeom prst="rect">
            <a:avLst/>
          </a:prstGeom>
        </p:spPr>
      </p:pic>
      <p:pic>
        <p:nvPicPr>
          <p:cNvPr id="5" name="Picture 4" descr="৬ভগ্নাংশ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1905000"/>
            <a:ext cx="2867025" cy="1590675"/>
          </a:xfrm>
          <a:prstGeom prst="rect">
            <a:avLst/>
          </a:prstGeom>
        </p:spPr>
      </p:pic>
      <p:pic>
        <p:nvPicPr>
          <p:cNvPr id="7" name="Picture 6" descr="৬সংখ্যা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4114800"/>
            <a:ext cx="2752725" cy="1657350"/>
          </a:xfrm>
          <a:prstGeom prst="rect">
            <a:avLst/>
          </a:prstGeom>
        </p:spPr>
      </p:pic>
      <p:pic>
        <p:nvPicPr>
          <p:cNvPr id="8" name="Picture 7" descr="6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8600" y="4038600"/>
            <a:ext cx="2381250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৬ নাম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0600"/>
            <a:ext cx="6323361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8382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৪।দেশীয়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রীতিতে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অঙ্কপাতন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৫।মৌলিক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সংখ্যা,যৌগিক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৬।বিভাজ্যতা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৭। ২,৩,৪,৫,৯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বিভাজ্যতা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৮।সাধারণ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গ.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সা.গু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ল.সা.গু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সরলীকরণ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610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স্বাভাবিক সংখ্যার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সংজ্ঞাঃ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১,২,৩,৪...ইত্যাদি সংখ্যাগুলোকে স্বাভাবিক সংখ্যা বা ধনাত্বক অখণ্ড সংখ্যা বলে।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২,৩,৫,৭…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৪,৬,৮,৯…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এদেরকে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(১০,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৭)=১অর্থাৎ ১০ ও 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3528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ভগ্নাংশের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p/q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q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১/২,৩/২,-৫/৩,৪/৬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p/q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p&lt;q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p&gt;q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অপ্রকৃত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১/২,১/৩,২/৩,১/৪……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৩/২,৪/৩,৫/৩,৫/৪……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অপ্রকৃত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স্বাভাবিক সংখ্যার অঙ্কপাতনঃ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পাটিগণিতে দশটি  প্রতীক দ্বারা সব সংখ্যাই প্রকাশ করা যায়।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প্রতিকগুলো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হলঃ ১,২,৩,৪,৫,৬,৭,৮,৯,০।   এ গুলোকে অংকও বলা হয়। আবার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এগুলো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সংখ্যাও ।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শূন্যব্যতীত বাকি সংখ্যাগুলো স্বাভাবিক সংখ্যা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এদের মধ্যে প্রথম নয়টি প্রতীককে সার্থক অঙ্ক এবং শেষের টিকে শূন্য (বা অভাব জ্ঞাপক) অঙ্ক বলা হয়।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সংখ্যাগুলোর স্বকীয় বা নিজস্ব মান যথাক্রমে এক, দুই, তিন, চার , পাঁচ, ছয় , সাত ,আট ,নয়, ও শূন্য। ৯ অপেক্ষা বড় সব সংখ্যাই দুই বা ততোধিক অঙ্ক পাশাপাশি বসিয়ে লেখা হয়।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কোনো সংখ্যা অঙ্ক দ্বারা লেখাকে অঙ্কপাতন বলে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অঙ্কপাতনে দশটি প্রতীকই ব্যবহার করা হয়। দশভিত্তিক বলে সংখ্যা প্রকাশের রীতিকে দশমিক বা দশগুণোত্তর রীতি বলা হয়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।এ রীতিতে কয়েকটি অঙ্ক পাশাপাশি বসিয়ে সংখ্যা লিখলে এর সর্বাপেক্ষা ডানদিকের অঙ্কটি তার স্বকীয় মান প্রকাশ করে । ডানদিকে থেকে দ্বিতীয় অঙ্কটি এর স্বকীয় মানের দশগুণ অর্থাৎ তত দশক প্রকাশ করে। তৃতীয় অঙ্কটি এর দ্বিতীয় স্থানের মানের দশগুণ বা স্বকীয় মানের শতগুণ অর্থাৎ তত শতক প্রকাশ করে। এ রুপে কোনো অঙ্ক এক এক স্থান করে বামদিকে সরে গেলে তার মান উত্তরোত্তর দশগুণ করে বৃদ্ধি পায়।লক্ষ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, কোনো সংখ্যাই ব্যবহৃত অংকগুলোর মান তার অবস্থানের উপর নির্ভর করে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। সংখ্যাই ব্যবহৃত কোনো অঙ্ক তার অবস্থানের জন্য যে সংখ্যা প্রকাশ করে , তাকে ঐ অঙ্কের স্থানীয় মান বলা হয়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যেমনঃ ৩৩৩ সংখ্যাটির সর্বডানের ৩ এর স্থানীয় মান ৩ একক, ডানদিক থেকে দ্বিতীয় ও তৃতীয় স্থানে ৩ এর স্থানীয় মান যথাক্রমে তিন দশক ৩০ ও তিন শতক ৩০০। তাহলে দেখা যাচ্ছে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একই অঙ্কের স্থান পরিবর্তনের ফলে স্থানীয় মানের পরিবর্তন হয়। কিন্তু তার নিজস্ব বা স্বকীয় মান একই থাকে। অর্থাৎ ৩৩৩৩=৩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x1000+3x100+3x10+3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দেশীয়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পঠন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রীতিঃ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আমরা ইতোপূর্বে  ৫ম শ্রেণীতে দেশীয় রীতি অনুযায়ী গণনা করতে শিখছি । এ রীতিতে সংখ্যার ডানদিক থেকে প্রথম, দ্বিতীয় ও তৃতীয় স্থান যথাক্রমে একক , দশক ও শতক প্রকাশ করে। চতুর্থ, পঞ্চম ,ষষ্ঠ,সপ্তমও অষ্টম স্থানকে যথাক্রমে হাজার,অযুত, লক্ষ, নিযুত , কোটি বলা হয়।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447800"/>
          <a:ext cx="80772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</a:tblGrid>
              <a:tr h="228600"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লক্ষ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হাজার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কোটি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নিযুত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 ল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ক্ষ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অযুত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হাজার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শতক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 দশক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একক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অষ্টম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সপ্তম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ষষ্ঠ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পঞ্চম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চতুর্থ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তৃতীয়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দ্বিতীয়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প্রথম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7432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এককের ঘরের অংকগুলো কথায় লেখা বা পড়া হয় এক, দুই, তিন ,চার ইত্যাদি। কিছু দুই অঙ্কের সংখ্যাগুলোর বিশেষ বিশেষ নাম রয়েছে। যেমনঃ ২৫,৩৮,৭১ পড়া হয় যথাক্রমে পঁচিশ, আটত্রিশ ,একাত্তর । শতকের ঘরের ১,২,৩, ইত্যাদি অংগুলোকে যথাক্রমে একশ, দুইশ , তিনশ, ইত্যাদি পড়া হয়। হাজারের ঘরের অংগুলোকে শতকের ঘরের মতো পড়তে হয়  । যেমনঃ পাঁচ হাজার, সাত হাজার ইত্যাদি।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অযুতের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অংককে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অযুত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অযুত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হাজারের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অযুতের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হাজারের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পঁচাত্তর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নিযুত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নিযুতের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তিরাশি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কোটির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অংককে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কোটির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বামদিকের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অংকগুলোকে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কোটির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।এ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ডানদিক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8839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বসিয়ে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কথায়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লেখঃ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৯৮৭৫৪৭৩২১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ডানদিক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;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  ৯৮,৭৫,৪৭,৩২১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৯৮,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নিযুত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৭৫,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অযুত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হাজারের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৪৭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শতকের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হয়ঃ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আটানব্বই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পঁচাত্তর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ক্ষ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সাতচল্লিশ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1626</Words>
  <Application>Microsoft Office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77</cp:revision>
  <dcterms:created xsi:type="dcterms:W3CDTF">2020-12-23T18:02:37Z</dcterms:created>
  <dcterms:modified xsi:type="dcterms:W3CDTF">2020-12-27T17:54:10Z</dcterms:modified>
</cp:coreProperties>
</file>