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2"/>
  </p:notesMasterIdLst>
  <p:sldIdLst>
    <p:sldId id="256" r:id="rId2"/>
    <p:sldId id="257" r:id="rId3"/>
    <p:sldId id="268" r:id="rId4"/>
    <p:sldId id="273" r:id="rId5"/>
    <p:sldId id="272" r:id="rId6"/>
    <p:sldId id="260" r:id="rId7"/>
    <p:sldId id="264" r:id="rId8"/>
    <p:sldId id="270" r:id="rId9"/>
    <p:sldId id="27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24F1-A3AF-42B4-8773-1FB82BCE9004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D324E-4E4B-40A0-9D7C-FE9912B75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7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4800" dirty="0"/>
              <a:t>ভিডিওটি সম্পুর্ণ</a:t>
            </a:r>
            <a:r>
              <a:rPr lang="bn-IN" sz="4800" baseline="0" dirty="0"/>
              <a:t> দেখানো যাবে না। যেখানে মহাকর্ষ কথাটি আসবে ওই পর্যন্ত।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D324E-4E4B-40A0-9D7C-FE9912B75A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4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9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59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06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30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987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59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983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16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9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1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69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68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1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61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883256-36A2-47AB-A2E5-C985BF6B35BF}" type="datetimeFigureOut">
              <a:rPr lang="en-US" smtClean="0"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87B834-51A4-48DD-9936-8675D8461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9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download/25364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futurism.com/the-moons-real-name-and-others-to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hikingartist/6217869031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pngimg.com/download/12405" TargetMode="External"/><Relationship Id="rId7" Type="http://schemas.openxmlformats.org/officeDocument/2006/relationships/hyperlink" Target="https://bn.m.wikipedia.org/wiki/%E0%A6%95%E0%A7%8D%E0%A6%B0%E0%A6%BF%E0%A6%95%E0%A7%87%E0%A6%9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football-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xhere.com/en/photo/944427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FE7AA3-EFB4-40E2-9E3C-3FC70A48BA2C}"/>
              </a:ext>
            </a:extLst>
          </p:cNvPr>
          <p:cNvSpPr txBox="1"/>
          <p:nvPr/>
        </p:nvSpPr>
        <p:spPr>
          <a:xfrm>
            <a:off x="5849816" y="1156936"/>
            <a:ext cx="4318781" cy="2492990"/>
          </a:xfrm>
          <a:prstGeom prst="rect">
            <a:avLst/>
          </a:prstGeom>
          <a:ln w="5715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N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16" y="2642754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1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4241B-3CF3-41A7-B200-5B4C824D4840}"/>
              </a:ext>
            </a:extLst>
          </p:cNvPr>
          <p:cNvSpPr txBox="1"/>
          <p:nvPr/>
        </p:nvSpPr>
        <p:spPr>
          <a:xfrm>
            <a:off x="2575464" y="1936674"/>
            <a:ext cx="3562100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083878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IN" sz="96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9600" b="1" dirty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72" y="927134"/>
            <a:ext cx="4594514" cy="347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4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128847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0" y="3228109"/>
            <a:ext cx="2410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7237" y="2964873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মাসুদ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1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395288"/>
            <a:ext cx="10058400" cy="1450975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231687" y="196384"/>
            <a:ext cx="6555544" cy="43703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/>
        </p:blipFill>
        <p:spPr>
          <a:xfrm>
            <a:off x="6778216" y="196384"/>
            <a:ext cx="5182097" cy="4411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613831" y="5198443"/>
            <a:ext cx="4407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 ও মহাকর্ষ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087" y="4670354"/>
            <a:ext cx="2471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সৌরজগৎ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98391" y="4670354"/>
            <a:ext cx="194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IN" sz="3600" dirty="0"/>
              <a:t> 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EC8EB-9249-4AE6-BA91-2D7FFADB26E3}"/>
              </a:ext>
            </a:extLst>
          </p:cNvPr>
          <p:cNvSpPr txBox="1"/>
          <p:nvPr/>
        </p:nvSpPr>
        <p:spPr>
          <a:xfrm>
            <a:off x="7208258" y="3223408"/>
            <a:ext cx="266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>
                <a:hlinkClick r:id="rId6" tooltip="http://pngimg.com/download/25364"/>
              </a:rPr>
              <a:t>This Photo</a:t>
            </a:r>
            <a:r>
              <a:rPr lang="en-NZ" sz="900" dirty="0"/>
              <a:t> by Unknown Author is licensed under </a:t>
            </a:r>
            <a:r>
              <a:rPr lang="en-NZ" sz="900" dirty="0">
                <a:hlinkClick r:id="rId7" tooltip="https://creativecommons.org/licenses/by-nc/3.0/"/>
              </a:rPr>
              <a:t>CC BY-NC</a:t>
            </a:r>
            <a:endParaRPr lang="en-NZ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F6B68-B786-4AFC-AB18-3224E385AA0D}"/>
              </a:ext>
            </a:extLst>
          </p:cNvPr>
          <p:cNvSpPr txBox="1"/>
          <p:nvPr/>
        </p:nvSpPr>
        <p:spPr>
          <a:xfrm>
            <a:off x="700087" y="3517252"/>
            <a:ext cx="42836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4" tooltip="https://futurism.com/the-moons-real-name-and-others-too/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7" tooltip="https://creativecommons.org/licenses/by-nc/3.0/"/>
              </a:rPr>
              <a:t>CC BY-NC</a:t>
            </a:r>
            <a:endParaRPr lang="en-NZ" sz="900"/>
          </a:p>
        </p:txBody>
      </p:sp>
    </p:spTree>
    <p:extLst>
      <p:ext uri="{BB962C8B-B14F-4D97-AF65-F5344CB8AC3E}">
        <p14:creationId xmlns:p14="http://schemas.microsoft.com/office/powerpoint/2010/main" val="34383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76ECB4-3F57-4842-9872-E9D2377B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0" y="224023"/>
            <a:ext cx="5520810" cy="5898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943599" y="2105891"/>
            <a:ext cx="42256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3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960E0-D12D-47DD-A290-BDF5ADC80A33}"/>
              </a:ext>
            </a:extLst>
          </p:cNvPr>
          <p:cNvSpPr txBox="1"/>
          <p:nvPr/>
        </p:nvSpPr>
        <p:spPr>
          <a:xfrm>
            <a:off x="5348447" y="421167"/>
            <a:ext cx="131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bn-IN" sz="1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980" y="1221113"/>
            <a:ext cx="11684598" cy="1451679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5280"/>
              </a:lnSpc>
            </a:pP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মহাকর্ষ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এ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মহাবিশ্বের যে কোন দুটি বস্তুক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একে অপরকে নিজের 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>
              <a:lnSpc>
                <a:spcPts val="5280"/>
              </a:lnSpc>
            </a:pP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 যে বলে আকর্ষন করে তাই মহাকর্ষ।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571093" y="679714"/>
            <a:ext cx="2228479" cy="0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3175443" y="679714"/>
            <a:ext cx="2087738" cy="0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857BBF2F-854C-4B6F-96B8-40ED006662BE}"/>
              </a:ext>
            </a:extLst>
          </p:cNvPr>
          <p:cNvSpPr/>
          <p:nvPr/>
        </p:nvSpPr>
        <p:spPr>
          <a:xfrm>
            <a:off x="1414537" y="3115578"/>
            <a:ext cx="1901722" cy="1759342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A41CD4-B64C-4EE9-8033-B727C3512DB2}"/>
              </a:ext>
            </a:extLst>
          </p:cNvPr>
          <p:cNvSpPr txBox="1"/>
          <p:nvPr/>
        </p:nvSpPr>
        <p:spPr>
          <a:xfrm>
            <a:off x="2117158" y="2455818"/>
            <a:ext cx="973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0C92F-CBE3-4D32-9825-5BA361D39F5A}"/>
              </a:ext>
            </a:extLst>
          </p:cNvPr>
          <p:cNvSpPr txBox="1"/>
          <p:nvPr/>
        </p:nvSpPr>
        <p:spPr>
          <a:xfrm>
            <a:off x="8709170" y="2427242"/>
            <a:ext cx="91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222439-5280-413D-AB44-1D7CB6928541}"/>
              </a:ext>
            </a:extLst>
          </p:cNvPr>
          <p:cNvCxnSpPr/>
          <p:nvPr/>
        </p:nvCxnSpPr>
        <p:spPr>
          <a:xfrm>
            <a:off x="2823080" y="4794247"/>
            <a:ext cx="6154055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41696B-9A3C-4149-91C0-F6291BD0F87A}"/>
              </a:ext>
            </a:extLst>
          </p:cNvPr>
          <p:cNvSpPr txBox="1"/>
          <p:nvPr/>
        </p:nvSpPr>
        <p:spPr>
          <a:xfrm>
            <a:off x="5681536" y="4086361"/>
            <a:ext cx="754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7640BF-45EC-40A7-BC8D-2572173E982E}"/>
              </a:ext>
            </a:extLst>
          </p:cNvPr>
          <p:cNvSpPr txBox="1"/>
          <p:nvPr/>
        </p:nvSpPr>
        <p:spPr>
          <a:xfrm>
            <a:off x="5697442" y="3125737"/>
            <a:ext cx="631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6960E0-D12D-47DD-A290-BDF5ADC80A33}"/>
              </a:ext>
            </a:extLst>
          </p:cNvPr>
          <p:cNvSpPr txBox="1"/>
          <p:nvPr/>
        </p:nvSpPr>
        <p:spPr>
          <a:xfrm>
            <a:off x="3316259" y="4998235"/>
            <a:ext cx="500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6960E0-D12D-47DD-A290-BDF5ADC80A33}"/>
              </a:ext>
            </a:extLst>
          </p:cNvPr>
          <p:cNvSpPr txBox="1"/>
          <p:nvPr/>
        </p:nvSpPr>
        <p:spPr>
          <a:xfrm>
            <a:off x="343278" y="7168401"/>
            <a:ext cx="419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 দূরত্ব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960E0-D12D-47DD-A290-BDF5ADC80A33}"/>
              </a:ext>
            </a:extLst>
          </p:cNvPr>
          <p:cNvSpPr txBox="1"/>
          <p:nvPr/>
        </p:nvSpPr>
        <p:spPr>
          <a:xfrm>
            <a:off x="118745" y="7876287"/>
            <a:ext cx="588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 আকর্ষন বলের মান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6960E0-D12D-47DD-A290-BDF5ADC80A33}"/>
              </a:ext>
            </a:extLst>
          </p:cNvPr>
          <p:cNvSpPr txBox="1"/>
          <p:nvPr/>
        </p:nvSpPr>
        <p:spPr>
          <a:xfrm>
            <a:off x="3316259" y="5311506"/>
            <a:ext cx="419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 দূরত্ব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n-I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aseline="-2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960E0-D12D-47DD-A290-BDF5ADC80A33}"/>
              </a:ext>
            </a:extLst>
          </p:cNvPr>
          <p:cNvSpPr txBox="1"/>
          <p:nvPr/>
        </p:nvSpPr>
        <p:spPr>
          <a:xfrm>
            <a:off x="3316259" y="5663887"/>
            <a:ext cx="4619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 আকর্ষন বলের মান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bn-I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aseline="-2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/>
        </p:blipFill>
        <p:spPr>
          <a:xfrm>
            <a:off x="8409440" y="-88385"/>
            <a:ext cx="1509485" cy="1509485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E8D1F3FB-A1E0-434F-B1DA-FC69A0479843}"/>
              </a:ext>
            </a:extLst>
          </p:cNvPr>
          <p:cNvSpPr/>
          <p:nvPr/>
        </p:nvSpPr>
        <p:spPr>
          <a:xfrm>
            <a:off x="2202306" y="268501"/>
            <a:ext cx="973137" cy="93390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6FC812-4942-4378-8C39-937E784B9886}"/>
              </a:ext>
            </a:extLst>
          </p:cNvPr>
          <p:cNvCxnSpPr/>
          <p:nvPr/>
        </p:nvCxnSpPr>
        <p:spPr>
          <a:xfrm>
            <a:off x="3316259" y="3587262"/>
            <a:ext cx="236527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F7DC34D-D00B-4FB8-8F57-51EBC43C464E}"/>
              </a:ext>
            </a:extLst>
          </p:cNvPr>
          <p:cNvCxnSpPr>
            <a:cxnSpLocks/>
          </p:cNvCxnSpPr>
          <p:nvPr/>
        </p:nvCxnSpPr>
        <p:spPr>
          <a:xfrm flipH="1">
            <a:off x="6058907" y="3587262"/>
            <a:ext cx="23505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40" y="347968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2" grpId="0"/>
      <p:bldP spid="13" grpId="0"/>
      <p:bldP spid="15" grpId="0"/>
      <p:bldP spid="20" grpId="0"/>
      <p:bldP spid="21" grpId="0"/>
      <p:bldP spid="24" grpId="0"/>
      <p:bldP spid="25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D084DC4-CFDE-478C-B1C4-425E7B996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452311"/>
              </p:ext>
            </p:extLst>
          </p:nvPr>
        </p:nvGraphicFramePr>
        <p:xfrm>
          <a:off x="176346" y="191597"/>
          <a:ext cx="11169748" cy="64748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37760">
                  <a:extLst>
                    <a:ext uri="{9D8B030D-6E8A-4147-A177-3AD203B41FA5}">
                      <a16:colId xmlns:a16="http://schemas.microsoft.com/office/drawing/2014/main" val="2440009381"/>
                    </a:ext>
                  </a:extLst>
                </a:gridCol>
                <a:gridCol w="6231988">
                  <a:extLst>
                    <a:ext uri="{9D8B030D-6E8A-4147-A177-3AD203B41FA5}">
                      <a16:colId xmlns:a16="http://schemas.microsoft.com/office/drawing/2014/main" val="1772507905"/>
                    </a:ext>
                  </a:extLst>
                </a:gridCol>
              </a:tblGrid>
              <a:tr h="6474805">
                <a:tc>
                  <a:txBody>
                    <a:bodyPr/>
                    <a:lstStyle/>
                    <a:p>
                      <a:endParaRPr lang="en-NZ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6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মহাকর্ষ সুত্রটি </a:t>
                      </a:r>
                      <a:endParaRPr lang="en-US" sz="6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“দুটি বস্তুকনার মধ্যকার আকর্ষন বলের মান তাদের ভরের গুনফলের সমানুপাতিক ও মধ্যবর্তী দুরত্বের বর্গের ব্যাস্তানুপাতিক এবং এই বল বস্তুক</a:t>
                      </a:r>
                      <a:r>
                        <a:rPr lang="bn-IN" sz="4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ণা</a:t>
                      </a:r>
                      <a:r>
                        <a:rPr lang="bn-BD" sz="440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দ্বয়ের মধ্যবর্তী সংযোজক সরলরেখা বরাবর ক্রিয়া করে।”</a:t>
                      </a:r>
                    </a:p>
                    <a:p>
                      <a:endParaRPr lang="en-N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982251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6" y="1233054"/>
            <a:ext cx="4937713" cy="43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077" y="185003"/>
            <a:ext cx="420974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 মহাকর্ষ সূ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ত্রের ব্যাখ্যা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58982" y="1222157"/>
                <a:ext cx="6920839" cy="29190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মহাবিশ্বের দুটি বস্তুর মধ্যে আকর্ষণ বলের মান-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1.  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বস্তু দুটির ভরের গুনফলের সমানুপাতিক</a:t>
                </a:r>
                <a:endParaRPr lang="en-NZ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NZ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32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NZ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N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NZ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NZ" sz="32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Z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NZ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NZ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2. 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এদের দূরত্বের বর্গের ব্যস্তনুপাতিক</a:t>
                </a:r>
                <a:r>
                  <a:rPr lang="en-NZ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NZ" sz="28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NZ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NZ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3. </a:t>
                </a:r>
                <a:r>
                  <a:rPr lang="bn-BD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 বল বস্তুদ্বয়ের সংযোগ রেখা বরাবর কাজ করে।  </a:t>
                </a:r>
              </a:p>
              <a:p>
                <a:pPr marL="742950" indent="-742950"/>
                <a:endParaRPr lang="bn-BD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82" y="1222157"/>
                <a:ext cx="6920839" cy="2919004"/>
              </a:xfrm>
              <a:prstGeom prst="rect">
                <a:avLst/>
              </a:prstGeom>
              <a:blipFill>
                <a:blip r:embed="rId2"/>
                <a:stretch>
                  <a:fillRect l="-1850" t="-1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379342" y="2813395"/>
                <a:ext cx="3608410" cy="108068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NZ" sz="4800" b="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8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dirty="0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NZ" sz="48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Z" sz="4800" b="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NZ" sz="4800" b="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NZ" sz="4800" dirty="0">
                            <a:solidFill>
                              <a:srgbClr val="7030A0"/>
                            </a:solidFill>
                            <a:effectLst/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NZ" sz="48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Z" sz="4800" b="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NZ" sz="4800" b="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4800" i="1" dirty="0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NZ" sz="4800" b="0" i="0" dirty="0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NZ" sz="4800" b="0" i="0" dirty="0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342" y="2813395"/>
                <a:ext cx="3608410" cy="1080680"/>
              </a:xfrm>
              <a:prstGeom prst="rect">
                <a:avLst/>
              </a:prstGeom>
              <a:blipFill>
                <a:blip r:embed="rId3"/>
                <a:stretch>
                  <a:fillRect l="-7783" t="-5085" b="-14124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/>
          <p:cNvCxnSpPr/>
          <p:nvPr/>
        </p:nvCxnSpPr>
        <p:spPr>
          <a:xfrm>
            <a:off x="8043863" y="914400"/>
            <a:ext cx="71437" cy="5278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407847" y="4473661"/>
                <a:ext cx="3608411" cy="15696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সমানুপাতিক ধ্রুবক। </a:t>
                </a:r>
                <a:endPara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673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847" y="4473661"/>
                <a:ext cx="3608411" cy="1569660"/>
              </a:xfrm>
              <a:prstGeom prst="rect">
                <a:avLst/>
              </a:prstGeom>
              <a:blipFill>
                <a:blip r:embed="rId4"/>
                <a:stretch>
                  <a:fillRect l="-4223" t="-7004" b="-11673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3A7831A-878E-49A8-98F4-3D596F8F3966}"/>
              </a:ext>
            </a:extLst>
          </p:cNvPr>
          <p:cNvGrpSpPr/>
          <p:nvPr/>
        </p:nvGrpSpPr>
        <p:grpSpPr>
          <a:xfrm>
            <a:off x="1832954" y="3894075"/>
            <a:ext cx="4972893" cy="1973129"/>
            <a:chOff x="1663698" y="4006880"/>
            <a:chExt cx="4972893" cy="197312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2" name="Oval 31"/>
            <p:cNvSpPr/>
            <p:nvPr/>
          </p:nvSpPr>
          <p:spPr>
            <a:xfrm>
              <a:off x="5159779" y="4006880"/>
              <a:ext cx="1476812" cy="1394218"/>
            </a:xfrm>
            <a:prstGeom prst="ellipse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33" name="Straight Connector 32"/>
            <p:cNvCxnSpPr>
              <a:cxnSpLocks/>
            </p:cNvCxnSpPr>
            <p:nvPr/>
          </p:nvCxnSpPr>
          <p:spPr>
            <a:xfrm>
              <a:off x="2863028" y="4927973"/>
              <a:ext cx="2341497" cy="20046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700156" y="4221061"/>
              <a:ext cx="48948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2314077" y="5506657"/>
              <a:ext cx="3597368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789035" y="5518344"/>
              <a:ext cx="48948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Oval 38"/>
                <p:cNvSpPr/>
                <p:nvPr/>
              </p:nvSpPr>
              <p:spPr>
                <a:xfrm>
                  <a:off x="1663698" y="4307025"/>
                  <a:ext cx="1245011" cy="1077110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Z" sz="20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NZ" sz="20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39" name="Oval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3698" y="4307025"/>
                  <a:ext cx="1245011" cy="107711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76B61EA-292C-4BC5-BE7C-9F5E6E389895}"/>
                    </a:ext>
                  </a:extLst>
                </p:cNvPr>
                <p:cNvSpPr txBox="1"/>
                <p:nvPr/>
              </p:nvSpPr>
              <p:spPr>
                <a:xfrm>
                  <a:off x="5497072" y="4703624"/>
                  <a:ext cx="1026752" cy="40011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N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NZ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NZ" sz="2000" dirty="0"/>
                </a:p>
              </p:txBody>
            </p:sp>
          </mc:Choice>
          <mc:Fallback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76B61EA-292C-4BC5-BE7C-9F5E6E3898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7072" y="4703624"/>
                  <a:ext cx="1026752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68FB5D-E496-491D-8392-FE551595CAB4}"/>
                  </a:ext>
                </a:extLst>
              </p:cNvPr>
              <p:cNvSpPr txBox="1"/>
              <p:nvPr/>
            </p:nvSpPr>
            <p:spPr>
              <a:xfrm>
                <a:off x="8379342" y="1478915"/>
                <a:ext cx="3505508" cy="99835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NZ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NZ" sz="4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NZ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NZ" sz="4400" b="1" dirty="0">
                            <a:solidFill>
                              <a:srgbClr val="FF0000"/>
                            </a:solidFill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NZ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NZ" sz="4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NZ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44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NZ" sz="44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NZ" sz="4400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NZ" sz="4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68FB5D-E496-491D-8392-FE551595C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342" y="1478915"/>
                <a:ext cx="3505508" cy="998350"/>
              </a:xfrm>
              <a:prstGeom prst="rect">
                <a:avLst/>
              </a:prstGeom>
              <a:blipFill>
                <a:blip r:embed="rId7"/>
                <a:stretch>
                  <a:fillRect l="-7130" t="-4908" b="-1411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4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9" grpId="0" animBg="1"/>
      <p:bldP spid="28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FABBA7-8B24-4F30-93CC-BCBFBF528FB4}"/>
              </a:ext>
            </a:extLst>
          </p:cNvPr>
          <p:cNvSpPr txBox="1"/>
          <p:nvPr/>
        </p:nvSpPr>
        <p:spPr>
          <a:xfrm>
            <a:off x="1080883" y="1690061"/>
            <a:ext cx="2887878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NZ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E3BB7-4DBD-489F-B058-F31C89079259}"/>
              </a:ext>
            </a:extLst>
          </p:cNvPr>
          <p:cNvSpPr txBox="1"/>
          <p:nvPr/>
        </p:nvSpPr>
        <p:spPr>
          <a:xfrm>
            <a:off x="1080883" y="2705724"/>
            <a:ext cx="9337736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৩০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বস্তুদুটি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বস্তুদুটির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বস্তুদুটির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দূরত্বের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ব্যস্তনুপাত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বস্তুদুটির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NZ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করো</a:t>
            </a:r>
            <a:r>
              <a:rPr lang="en-NZ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3976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857BBF2F-854C-4B6F-96B8-40ED006662BE}"/>
              </a:ext>
            </a:extLst>
          </p:cNvPr>
          <p:cNvSpPr/>
          <p:nvPr/>
        </p:nvSpPr>
        <p:spPr>
          <a:xfrm>
            <a:off x="1109272" y="2239512"/>
            <a:ext cx="2206987" cy="204590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4A6897-BD69-46D9-B9B1-42B1393CF4CF}"/>
              </a:ext>
            </a:extLst>
          </p:cNvPr>
          <p:cNvSpPr/>
          <p:nvPr/>
        </p:nvSpPr>
        <p:spPr>
          <a:xfrm>
            <a:off x="8402233" y="2185626"/>
            <a:ext cx="2036020" cy="181752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A41CD4-B64C-4EE9-8033-B727C3512DB2}"/>
              </a:ext>
            </a:extLst>
          </p:cNvPr>
          <p:cNvSpPr txBox="1"/>
          <p:nvPr/>
        </p:nvSpPr>
        <p:spPr>
          <a:xfrm>
            <a:off x="1109272" y="1696019"/>
            <a:ext cx="1952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 kg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0C92F-CBE3-4D32-9825-5BA361D39F5A}"/>
              </a:ext>
            </a:extLst>
          </p:cNvPr>
          <p:cNvSpPr txBox="1"/>
          <p:nvPr/>
        </p:nvSpPr>
        <p:spPr>
          <a:xfrm>
            <a:off x="8482875" y="1535403"/>
            <a:ext cx="1797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 kg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222439-5280-413D-AB44-1D7CB6928541}"/>
              </a:ext>
            </a:extLst>
          </p:cNvPr>
          <p:cNvCxnSpPr/>
          <p:nvPr/>
        </p:nvCxnSpPr>
        <p:spPr>
          <a:xfrm>
            <a:off x="2906207" y="4003725"/>
            <a:ext cx="6154055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41696B-9A3C-4149-91C0-F6291BD0F87A}"/>
              </a:ext>
            </a:extLst>
          </p:cNvPr>
          <p:cNvSpPr txBox="1"/>
          <p:nvPr/>
        </p:nvSpPr>
        <p:spPr>
          <a:xfrm>
            <a:off x="5440178" y="4184742"/>
            <a:ext cx="190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=10m</a:t>
            </a:r>
            <a:endParaRPr lang="en-US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7640BF-45EC-40A7-BC8D-2572173E982E}"/>
              </a:ext>
            </a:extLst>
          </p:cNvPr>
          <p:cNvSpPr txBox="1"/>
          <p:nvPr/>
        </p:nvSpPr>
        <p:spPr>
          <a:xfrm>
            <a:off x="5182781" y="3262465"/>
            <a:ext cx="1352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?</a:t>
            </a:r>
            <a:endParaRPr lang="en-US" sz="4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6FC812-4942-4378-8C39-937E784B9886}"/>
              </a:ext>
            </a:extLst>
          </p:cNvPr>
          <p:cNvCxnSpPr>
            <a:cxnSpLocks/>
          </p:cNvCxnSpPr>
          <p:nvPr/>
        </p:nvCxnSpPr>
        <p:spPr>
          <a:xfrm>
            <a:off x="3316259" y="3591875"/>
            <a:ext cx="18253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F7DC34D-D00B-4FB8-8F57-51EBC43C464E}"/>
              </a:ext>
            </a:extLst>
          </p:cNvPr>
          <p:cNvCxnSpPr>
            <a:cxnSpLocks/>
          </p:cNvCxnSpPr>
          <p:nvPr/>
        </p:nvCxnSpPr>
        <p:spPr>
          <a:xfrm flipH="1">
            <a:off x="6683640" y="3591875"/>
            <a:ext cx="17992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D7BECA-F449-4615-9013-EE0903F95B85}"/>
              </a:ext>
            </a:extLst>
          </p:cNvPr>
          <p:cNvSpPr txBox="1"/>
          <p:nvPr/>
        </p:nvSpPr>
        <p:spPr>
          <a:xfrm>
            <a:off x="4850100" y="664144"/>
            <a:ext cx="2491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NZ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6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5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933</TotalTime>
  <Words>381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Garamond</vt:lpstr>
      <vt:lpstr>NikoshBAN</vt:lpstr>
      <vt:lpstr>Times New Roman</vt:lpstr>
      <vt:lpstr>Vrinda</vt:lpstr>
      <vt:lpstr>Organic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SCS</dc:creator>
  <cp:lastModifiedBy>Rasel</cp:lastModifiedBy>
  <cp:revision>109</cp:revision>
  <dcterms:created xsi:type="dcterms:W3CDTF">2019-05-19T14:32:30Z</dcterms:created>
  <dcterms:modified xsi:type="dcterms:W3CDTF">2020-12-28T07:07:21Z</dcterms:modified>
</cp:coreProperties>
</file>