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8" d="100"/>
          <a:sy n="68" d="100"/>
        </p:scale>
        <p:origin x="-16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8443" y="1415535"/>
            <a:ext cx="724108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/>
          <p:cNvSpPr/>
          <p:nvPr/>
        </p:nvSpPr>
        <p:spPr>
          <a:xfrm>
            <a:off x="609600" y="381000"/>
            <a:ext cx="8001000" cy="1905000"/>
          </a:xfrm>
          <a:prstGeom prst="flowChartExtract">
            <a:avLst/>
          </a:prstGeom>
          <a:solidFill>
            <a:schemeClr val="accent3">
              <a:lumMod val="5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2438400"/>
            <a:ext cx="8001000" cy="388620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প্রমথ চৌধূরী লাইব্রেরীর ঊপর বেশী গূরূত্ব আরোপ করেছেন কারন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জ্ঞানের ভান্ডার পুর্ন করতে হলে বেশি বেশি বই পড়তে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হবে,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এজন্য প্রয়োজ়ন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লাইব্রেরী।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যত বেশি লাইব্রেরী প্রতীষ্ঠা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করব 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,দেশের তত বেশি ঊপকার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3453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533400" y="1143000"/>
            <a:ext cx="8153400" cy="4648200"/>
          </a:xfrm>
          <a:prstGeom prst="star7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প্রচলিত শিক্ষা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ব্যবস্থার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ত্রুটিসমহ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6" y="381000"/>
            <a:ext cx="4178676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902179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8654" y="5324563"/>
            <a:ext cx="768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9" y="4996612"/>
            <a:ext cx="737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ছেলেরা যে নোট পড়ে এবং ছেলের বাপেরা যে নজির পড়ে দুই-ই বাধ্য হয়ে,অর্থাৎ পেটের দায়ে।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26" y="4724398"/>
            <a:ext cx="835735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ছেলেরা যে নোট পড়ে এবং ছেলের বাপেরা যে নজির পড়ে দুই-ই বাধ্য হয়ে,অর্থাৎ পেটের দায়ে।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8" y="448150"/>
            <a:ext cx="4151932" cy="381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8150"/>
            <a:ext cx="3962400" cy="381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494074"/>
            <a:ext cx="815339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ছাত্র/ছাত্রীদের  পড়া জোর করে গেলানো হয় তারা হজম করতে পারুক আর না পারুক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তারা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 মুখস্ত করে</a:t>
            </a:r>
          </a:p>
          <a:p>
            <a:pPr lvl="0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পরীক্ষায় তা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ওগলায়।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2582"/>
            <a:ext cx="3886200" cy="3890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2582"/>
            <a:ext cx="3962400" cy="3890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0274"/>
            <a:ext cx="838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 ফল লাভের জন্য আমরা সবাই  উদ্বাহু 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সার্টিফিকেটকেই বড় করে দেখি, এটা আমাদের টাকা আয় করতে সাহায্য করে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438399" cy="392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"/>
            <a:ext cx="2895600" cy="3926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37" y="403403"/>
            <a:ext cx="2465363" cy="390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1212" y="4366230"/>
            <a:ext cx="28955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টমাস আলভা এডিসন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354651"/>
            <a:ext cx="21969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বেগম রোকেয়া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7637" y="4366229"/>
            <a:ext cx="2514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5366488"/>
            <a:ext cx="825656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21AC4"/>
                </a:solidFill>
                <a:latin typeface="NikoshBAN" pitchFamily="2" charset="0"/>
                <a:cs typeface="NikoshBAN" pitchFamily="2" charset="0"/>
              </a:rPr>
              <a:t>সুশিক্ষিত </a:t>
            </a:r>
            <a:r>
              <a:rPr lang="bn-BD" sz="6000" dirty="0" smtClean="0">
                <a:solidFill>
                  <a:srgbClr val="F21AC4"/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6000" dirty="0" smtClean="0">
                <a:solidFill>
                  <a:srgbClr val="F21AC4"/>
                </a:solidFill>
                <a:latin typeface="NikoshBAN" pitchFamily="2" charset="0"/>
                <a:cs typeface="NikoshBAN" pitchFamily="2" charset="0"/>
              </a:rPr>
              <a:t>মাত্রই স্বশিক্ষিত </a:t>
            </a:r>
            <a:endParaRPr lang="en-US" sz="4000" dirty="0">
              <a:solidFill>
                <a:srgbClr val="F21AC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7254"/>
            <a:ext cx="7848600" cy="4930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4774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গুরু উত্তরসাধক মাত্র</a:t>
            </a:r>
            <a:endParaRPr lang="en-US" sz="5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800" y="5486400"/>
            <a:ext cx="7924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কেউ বই পড়লে আমরা তাকে  নিষ্কর্মার দলে ফেলে দিই।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852427"/>
            <a:ext cx="7696200" cy="9763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6000" b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42649"/>
            <a:ext cx="7543800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“যথার্থ শিক্ষিত হলে মনের প্রসার দরকার কেন তা তোমাদের মতামতের স্বপক্ষে যুক্তি দেখাও”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6000" smtClean="0">
                <a:solidFill>
                  <a:srgbClr val="27E53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27E53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28836"/>
            <a:ext cx="79248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/>
              <a:buChar char="§"/>
            </a:pPr>
            <a:r>
              <a:rPr lang="bn-BD" sz="4000" dirty="0">
                <a:solidFill>
                  <a:srgbClr val="E329C8"/>
                </a:solidFill>
                <a:latin typeface="NikoshBAN" pitchFamily="2" charset="0"/>
                <a:cs typeface="NikoshBAN" pitchFamily="2" charset="0"/>
              </a:rPr>
              <a:t>গুরুকে কি বলা হয়েছে?</a:t>
            </a:r>
          </a:p>
          <a:p>
            <a:pPr>
              <a:buFont typeface="Wingdings"/>
              <a:buChar char="§"/>
            </a:pPr>
            <a:r>
              <a:rPr lang="bn-BD" sz="4000" dirty="0">
                <a:solidFill>
                  <a:srgbClr val="E329C8"/>
                </a:solidFill>
                <a:latin typeface="NikoshBAN" pitchFamily="2" charset="0"/>
                <a:cs typeface="NikoshBAN" pitchFamily="2" charset="0"/>
              </a:rPr>
              <a:t>ফ্রান্সকে কারা রক্ষা করেছে?</a:t>
            </a:r>
          </a:p>
          <a:p>
            <a:pPr>
              <a:buFont typeface="Wingdings"/>
              <a:buChar char="§"/>
            </a:pPr>
            <a:r>
              <a:rPr lang="bn-BD" sz="4000" dirty="0">
                <a:solidFill>
                  <a:srgbClr val="E329C8"/>
                </a:solidFill>
                <a:latin typeface="NikoshBAN" pitchFamily="2" charset="0"/>
                <a:cs typeface="NikoshBAN" pitchFamily="2" charset="0"/>
              </a:rPr>
              <a:t>স্বশিক্ষিত বলতে কি বোঝায়?</a:t>
            </a:r>
          </a:p>
          <a:p>
            <a:pPr>
              <a:buFont typeface="Wingdings"/>
              <a:buChar char="§"/>
            </a:pPr>
            <a:r>
              <a:rPr lang="bn-BD" sz="4000" dirty="0">
                <a:solidFill>
                  <a:srgbClr val="E329C8"/>
                </a:solidFill>
                <a:latin typeface="NikoshBAN" pitchFamily="2" charset="0"/>
                <a:cs typeface="NikoshBAN" pitchFamily="2" charset="0"/>
              </a:rPr>
              <a:t>প্রমথ চৌধুরীর দুটি উল্লেখযোগ্য গ্রন্থের নাম বল।         </a:t>
            </a:r>
            <a:endParaRPr lang="en-US" sz="4000" dirty="0">
              <a:solidFill>
                <a:srgbClr val="E329C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2751459"/>
            <a:ext cx="3505200" cy="3581400"/>
          </a:xfrm>
          <a:prstGeom prst="round2DiagRect">
            <a:avLst/>
          </a:prstGeom>
          <a:solidFill>
            <a:srgbClr val="FF00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5335482" y="533400"/>
            <a:ext cx="3427518" cy="3810000"/>
          </a:xfrm>
          <a:prstGeom prst="round2DiagRect">
            <a:avLst/>
          </a:prstGeom>
          <a:solidFill>
            <a:srgbClr val="FF00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304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মাইন উদ্দিন জুয়েল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হানিফ সরকার উচ্চ বিদ্যালয়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মুরাদনগর, কুমিল্লা।  </a:t>
            </a:r>
          </a:p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8759" y="1181799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বিষয়বস্তুঃ বইপড়া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1"/>
            <a:ext cx="3254911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59" y="4351659"/>
            <a:ext cx="3254911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"/>
            <a:ext cx="230768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001000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6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পড়ার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অভ্যাস কীভাবে আরো বৃদ্ধি করা যায়- সে বিষয়ে তোমার প্রস্তাব দাও।”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5" y="457200"/>
            <a:ext cx="809037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6002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487362"/>
            <a:ext cx="8305800" cy="1189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41455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লেখকের সংক্ষিপ্ত পরিচয় বলতে পারবে।</a:t>
            </a:r>
          </a:p>
          <a:p>
            <a:pPr>
              <a:buFont typeface="Wingdings"/>
              <a:buChar char="Ø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অর্থ বলতে পারবে।</a:t>
            </a:r>
          </a:p>
          <a:p>
            <a:pPr>
              <a:buFont typeface="Wingdings"/>
              <a:buChar char="Ø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লাইব্রেরীর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 সম্পর্কে ব্যাখ্যা করতে পারবো</a:t>
            </a:r>
          </a:p>
          <a:p>
            <a:pPr>
              <a:buFont typeface="Wingdings"/>
              <a:buChar char="Ø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প্রচলিত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 ব্যবস্থার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ত্রুটি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শিক্ষার্থীরা...............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541"/>
            <a:ext cx="3777939" cy="2829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73" y="447539"/>
            <a:ext cx="3930227" cy="282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72" y="3505200"/>
            <a:ext cx="3930228" cy="289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1" y="3429000"/>
            <a:ext cx="3777939" cy="28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457200"/>
            <a:ext cx="8388928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8705" y="944480"/>
            <a:ext cx="39789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194688"/>
            <a:ext cx="55626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বইপড়া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প্রমথ চৌধুরী</a:t>
            </a:r>
          </a:p>
        </p:txBody>
      </p:sp>
    </p:spTree>
    <p:extLst>
      <p:ext uri="{BB962C8B-B14F-4D97-AF65-F5344CB8AC3E}">
        <p14:creationId xmlns:p14="http://schemas.microsoft.com/office/powerpoint/2010/main" val="3917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Operation 5"/>
          <p:cNvSpPr/>
          <p:nvPr/>
        </p:nvSpPr>
        <p:spPr>
          <a:xfrm rot="16200000">
            <a:off x="324729" y="385010"/>
            <a:ext cx="2906584" cy="2917295"/>
          </a:xfrm>
          <a:prstGeom prst="flowChartManualOperation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Flowchart: Manual Operation 6"/>
          <p:cNvSpPr/>
          <p:nvPr/>
        </p:nvSpPr>
        <p:spPr>
          <a:xfrm rot="15891108">
            <a:off x="445299" y="3430227"/>
            <a:ext cx="2867123" cy="2799511"/>
          </a:xfrm>
          <a:prstGeom prst="flowChartManualOperation">
            <a:avLst/>
          </a:prstGeo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Operation 7"/>
          <p:cNvSpPr/>
          <p:nvPr/>
        </p:nvSpPr>
        <p:spPr>
          <a:xfrm rot="5604953">
            <a:off x="5730721" y="306685"/>
            <a:ext cx="2933800" cy="2948074"/>
          </a:xfrm>
          <a:prstGeom prst="flowChartManualOperation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/>
        </p:nvSpPr>
        <p:spPr>
          <a:xfrm rot="5634502">
            <a:off x="5773069" y="3405678"/>
            <a:ext cx="2800446" cy="2884810"/>
          </a:xfrm>
          <a:prstGeom prst="flowChartManualOperation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9372" y="860053"/>
            <a:ext cx="2423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১৮৬৮ সালের ৭ই আগস্ট পাবনা জেলায়</a:t>
            </a:r>
            <a:r>
              <a:rPr lang="bn-BD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হরিপুর গ্রামে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763634"/>
            <a:ext cx="271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১৮৯০ সালের কলকাতা বিশ্ববিদ্যালয় থেকে ইংরাজি সাহিত্য প্রথম শ্রেণীতে এম ,এ ডিগ্রি লাভ করেন।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036930"/>
            <a:ext cx="279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</a:p>
          <a:p>
            <a:r>
              <a:rPr lang="bn-B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বীরবলের হালখাতা,চার-ইয়ারি কথা,পদাচারন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220102"/>
            <a:ext cx="2161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মৃতু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১৯৪৬ সালের ২রা সেপ্টেম্বর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75" y="1915586"/>
            <a:ext cx="2346367" cy="2199214"/>
          </a:xfrm>
          <a:prstGeom prst="rect">
            <a:avLst/>
          </a:prstGeom>
          <a:solidFill>
            <a:srgbClr val="7030A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8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38200" y="609600"/>
            <a:ext cx="1752600" cy="881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জজ-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"/>
            <a:ext cx="2819400" cy="143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3276600"/>
            <a:ext cx="2819398" cy="1447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1828799"/>
            <a:ext cx="2743198" cy="1336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49667"/>
            <a:ext cx="2819400" cy="155113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38200" y="5029200"/>
            <a:ext cx="2209800" cy="881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0000"/>
                </a:solidFill>
              </a:rPr>
              <a:t>গলাধঃকরণ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2056445"/>
            <a:ext cx="1752600" cy="881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উদ্বাহু-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90600" y="3429000"/>
            <a:ext cx="1752600" cy="881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অবগাহন-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6477000" y="609600"/>
            <a:ext cx="1676400" cy="8816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629400" y="2056445"/>
            <a:ext cx="1752600" cy="8816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ঊর্ধ্ববাহু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6172200" y="3429000"/>
            <a:ext cx="2514599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সর্বাঙ্গ ডুবিয়ে গোসল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6656363" y="5464225"/>
            <a:ext cx="2030436" cy="729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গিলে ফেলা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477794"/>
            <a:ext cx="4197177" cy="2684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7794"/>
            <a:ext cx="3733800" cy="2684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8305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41148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0386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320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Jowel</dc:creator>
  <cp:lastModifiedBy>Jowel</cp:lastModifiedBy>
  <cp:revision>50</cp:revision>
  <dcterms:created xsi:type="dcterms:W3CDTF">2006-08-16T00:00:00Z</dcterms:created>
  <dcterms:modified xsi:type="dcterms:W3CDTF">2020-12-28T02:01:09Z</dcterms:modified>
</cp:coreProperties>
</file>