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1" r:id="rId2"/>
    <p:sldId id="282" r:id="rId3"/>
    <p:sldId id="285" r:id="rId4"/>
    <p:sldId id="287" r:id="rId5"/>
    <p:sldId id="286" r:id="rId6"/>
    <p:sldId id="284" r:id="rId7"/>
    <p:sldId id="288" r:id="rId8"/>
    <p:sldId id="273" r:id="rId9"/>
    <p:sldId id="279" r:id="rId10"/>
    <p:sldId id="280" r:id="rId11"/>
    <p:sldId id="281" r:id="rId12"/>
    <p:sldId id="278" r:id="rId13"/>
    <p:sldId id="289" r:id="rId14"/>
    <p:sldId id="290" r:id="rId15"/>
    <p:sldId id="270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AF0F8"/>
    <a:srgbClr val="EFD1E9"/>
    <a:srgbClr val="F8CDC0"/>
    <a:srgbClr val="EFF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0FC28-D3CE-49C0-BD59-29A51BA47C6D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E0ED-59BA-4B4D-9547-278B45E0AA0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801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10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8832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48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19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43284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21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2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99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51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647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96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7274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36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7514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60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74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6A3667-21B3-497F-BCA5-12786BD92749}" type="datetimeFigureOut">
              <a:rPr lang="en-PH" smtClean="0"/>
              <a:t>28/12/2020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1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0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92" y="1423128"/>
            <a:ext cx="9277199" cy="4200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15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631065"/>
            <a:ext cx="10547797" cy="5563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4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 r="17682"/>
          <a:stretch/>
        </p:blipFill>
        <p:spPr>
          <a:xfrm>
            <a:off x="850006" y="819649"/>
            <a:ext cx="10264462" cy="4733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69591" y="5553502"/>
            <a:ext cx="428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গেমে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আসক্ত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0" y="991671"/>
            <a:ext cx="5653824" cy="110799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পাঠীদের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4102" y="3103808"/>
            <a:ext cx="9221274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বিরূপ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71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719" y="811371"/>
            <a:ext cx="549927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673" y="2833351"/>
            <a:ext cx="10174310" cy="255454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9273" y="1040551"/>
            <a:ext cx="3387144" cy="10156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0936" y="3202659"/>
            <a:ext cx="10176715" cy="16312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5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5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5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5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5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0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17652" r="9312" b="17747"/>
          <a:stretch/>
        </p:blipFill>
        <p:spPr>
          <a:xfrm>
            <a:off x="1622738" y="798490"/>
            <a:ext cx="2468812" cy="19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" y="682580"/>
            <a:ext cx="10792496" cy="5582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2755" y="1833644"/>
            <a:ext cx="35674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4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621968"/>
            <a:ext cx="10792496" cy="5598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7431" y="852554"/>
            <a:ext cx="3685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387" y="695461"/>
            <a:ext cx="476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7160" y="2362129"/>
            <a:ext cx="39280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সুজন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ঘরজা</a:t>
            </a:r>
            <a:endParaRPr lang="en-US" sz="44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গুইমারা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44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মাটিরাঙ্গা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07" y="2038980"/>
            <a:ext cx="3866624" cy="3447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36387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8362" y="708337"/>
            <a:ext cx="3631841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611" y="1993362"/>
            <a:ext cx="60273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পাঠঃআমাদের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t="3577" r="7010" b="4493"/>
          <a:stretch/>
        </p:blipFill>
        <p:spPr>
          <a:xfrm>
            <a:off x="1633310" y="1809778"/>
            <a:ext cx="3131873" cy="3661459"/>
          </a:xfrm>
          <a:prstGeom prst="rect">
            <a:avLst/>
          </a:prstGeom>
          <a:ln w="76200">
            <a:solidFill>
              <a:srgbClr val="FF3300"/>
            </a:solidFill>
          </a:ln>
        </p:spPr>
      </p:pic>
    </p:spTree>
    <p:extLst>
      <p:ext uri="{BB962C8B-B14F-4D97-AF65-F5344CB8AC3E}">
        <p14:creationId xmlns:p14="http://schemas.microsoft.com/office/powerpoint/2010/main" val="35575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219" y="2279560"/>
            <a:ext cx="9659155" cy="28623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১০.৩.১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4875" y="604166"/>
            <a:ext cx="3618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994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0" y="3870774"/>
            <a:ext cx="5245593" cy="220154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6" y="3870775"/>
            <a:ext cx="5009880" cy="220154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1" y="1184793"/>
            <a:ext cx="6053071" cy="240338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13448" y="482648"/>
            <a:ext cx="4383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838" y="592428"/>
            <a:ext cx="5615189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5014" y="2678806"/>
            <a:ext cx="7778839" cy="3139321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8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0"/>
            <a:ext cx="95250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28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13" y="873457"/>
            <a:ext cx="9341134" cy="5254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8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670</TotalTime>
  <Words>96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hp</cp:lastModifiedBy>
  <cp:revision>103</cp:revision>
  <dcterms:created xsi:type="dcterms:W3CDTF">2020-04-11T12:45:35Z</dcterms:created>
  <dcterms:modified xsi:type="dcterms:W3CDTF">2020-12-28T16:28:01Z</dcterms:modified>
</cp:coreProperties>
</file>