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9" r:id="rId4"/>
    <p:sldId id="258" r:id="rId5"/>
    <p:sldId id="278" r:id="rId6"/>
    <p:sldId id="259" r:id="rId7"/>
    <p:sldId id="260" r:id="rId8"/>
    <p:sldId id="261" r:id="rId9"/>
    <p:sldId id="262" r:id="rId10"/>
    <p:sldId id="263" r:id="rId11"/>
    <p:sldId id="273" r:id="rId12"/>
    <p:sldId id="277" r:id="rId13"/>
    <p:sldId id="264" r:id="rId14"/>
    <p:sldId id="265" r:id="rId15"/>
    <p:sldId id="280" r:id="rId16"/>
    <p:sldId id="281" r:id="rId17"/>
    <p:sldId id="282" r:id="rId18"/>
    <p:sldId id="283" r:id="rId19"/>
    <p:sldId id="266" r:id="rId20"/>
    <p:sldId id="267" r:id="rId21"/>
    <p:sldId id="268" r:id="rId22"/>
    <p:sldId id="269" r:id="rId23"/>
    <p:sldId id="272" r:id="rId24"/>
    <p:sldId id="274" r:id="rId25"/>
    <p:sldId id="275" r:id="rId26"/>
    <p:sldId id="2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CC00CC"/>
    <a:srgbClr val="EC5ECE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4" autoAdjust="0"/>
    <p:restoredTop sz="94374" autoAdjust="0"/>
  </p:normalViewPr>
  <p:slideViewPr>
    <p:cSldViewPr snapToGrid="0">
      <p:cViewPr varScale="1">
        <p:scale>
          <a:sx n="71" d="100"/>
          <a:sy n="71" d="100"/>
        </p:scale>
        <p:origin x="4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2E1A37-AF62-4230-A123-3F92EAAFED15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880B01-F040-4FEB-B9B3-81957EA8E7DE}">
      <dgm:prSet/>
      <dgm:spPr>
        <a:solidFill>
          <a:schemeClr val="bg1"/>
        </a:solidFill>
        <a:ln w="57150">
          <a:solidFill>
            <a:srgbClr val="00B0F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pPr rtl="0"/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শিক্ষক </a:t>
          </a:r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487311-B241-456A-A730-97C71246EF2B}" type="parTrans" cxnId="{5961F37C-B0F0-4021-A2BF-61266A7A5C7F}">
      <dgm:prSet/>
      <dgm:spPr/>
      <dgm:t>
        <a:bodyPr/>
        <a:lstStyle/>
        <a:p>
          <a:endParaRPr lang="en-US"/>
        </a:p>
      </dgm:t>
    </dgm:pt>
    <dgm:pt modelId="{2D9B5364-D955-4BE6-9B29-45624A465EF9}" type="sibTrans" cxnId="{5961F37C-B0F0-4021-A2BF-61266A7A5C7F}">
      <dgm:prSet/>
      <dgm:spPr/>
      <dgm:t>
        <a:bodyPr/>
        <a:lstStyle/>
        <a:p>
          <a:endParaRPr lang="en-US"/>
        </a:p>
      </dgm:t>
    </dgm:pt>
    <dgm:pt modelId="{87F68C83-FDED-42CE-87FA-320083CB5A16}" type="pres">
      <dgm:prSet presAssocID="{282E1A37-AF62-4230-A123-3F92EAAFED1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C85E87-4806-4C21-9900-4531740712D2}" type="pres">
      <dgm:prSet presAssocID="{282E1A37-AF62-4230-A123-3F92EAAFED15}" presName="arrow" presStyleLbl="bgShp" presStyleIdx="0" presStyleCnt="1"/>
      <dgm:spPr>
        <a:solidFill>
          <a:srgbClr val="FF99FF"/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E3C8DB86-A643-431A-9DF4-C76182C10014}" type="pres">
      <dgm:prSet presAssocID="{282E1A37-AF62-4230-A123-3F92EAAFED15}" presName="linearProcess" presStyleCnt="0"/>
      <dgm:spPr/>
    </dgm:pt>
    <dgm:pt modelId="{5E59C75D-775C-44B3-840E-67AEB39AF85C}" type="pres">
      <dgm:prSet presAssocID="{77880B01-F040-4FEB-B9B3-81957EA8E7DE}" presName="textNode" presStyleLbl="node1" presStyleIdx="0" presStyleCnt="1" custScaleX="108216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61F37C-B0F0-4021-A2BF-61266A7A5C7F}" srcId="{282E1A37-AF62-4230-A123-3F92EAAFED15}" destId="{77880B01-F040-4FEB-B9B3-81957EA8E7DE}" srcOrd="0" destOrd="0" parTransId="{93487311-B241-456A-A730-97C71246EF2B}" sibTransId="{2D9B5364-D955-4BE6-9B29-45624A465EF9}"/>
    <dgm:cxn modelId="{5CEFE9DF-EE50-41B2-83B9-7775683F94FB}" type="presOf" srcId="{77880B01-F040-4FEB-B9B3-81957EA8E7DE}" destId="{5E59C75D-775C-44B3-840E-67AEB39AF85C}" srcOrd="0" destOrd="0" presId="urn:microsoft.com/office/officeart/2005/8/layout/hProcess9"/>
    <dgm:cxn modelId="{07F1B8E6-61E7-4C18-8467-E48D0023758E}" type="presOf" srcId="{282E1A37-AF62-4230-A123-3F92EAAFED15}" destId="{87F68C83-FDED-42CE-87FA-320083CB5A16}" srcOrd="0" destOrd="0" presId="urn:microsoft.com/office/officeart/2005/8/layout/hProcess9"/>
    <dgm:cxn modelId="{E22DC591-0D7F-4157-B8BC-1B20815C332C}" type="presParOf" srcId="{87F68C83-FDED-42CE-87FA-320083CB5A16}" destId="{68C85E87-4806-4C21-9900-4531740712D2}" srcOrd="0" destOrd="0" presId="urn:microsoft.com/office/officeart/2005/8/layout/hProcess9"/>
    <dgm:cxn modelId="{8B0603A2-3B7B-45BD-A542-8155B4007094}" type="presParOf" srcId="{87F68C83-FDED-42CE-87FA-320083CB5A16}" destId="{E3C8DB86-A643-431A-9DF4-C76182C10014}" srcOrd="1" destOrd="0" presId="urn:microsoft.com/office/officeart/2005/8/layout/hProcess9"/>
    <dgm:cxn modelId="{80F7FA83-73EA-4FEE-93B7-7A82AB5CFD1D}" type="presParOf" srcId="{E3C8DB86-A643-431A-9DF4-C76182C10014}" destId="{5E59C75D-775C-44B3-840E-67AEB39AF85C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365B9CF-DD92-4E53-9D62-659A768C346D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F83847C0-06C6-4BAE-BC72-FA27DB931A69}">
      <dgm:prSet/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dirty="0" err="1" smtClean="0">
              <a:solidFill>
                <a:schemeClr val="tx1"/>
              </a:solidFill>
            </a:rPr>
            <a:t>নিচের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ছবিগুলো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দেখ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এবং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চিন্তা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করে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দেখ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তা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কি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নির্দেশ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করছে</a:t>
          </a:r>
          <a:endParaRPr lang="en-US" dirty="0">
            <a:solidFill>
              <a:schemeClr val="tx1"/>
            </a:solidFill>
          </a:endParaRPr>
        </a:p>
      </dgm:t>
    </dgm:pt>
    <dgm:pt modelId="{2B53F2FD-C87D-4035-9A3F-67C60CD6822D}" type="parTrans" cxnId="{1291078F-024B-4A59-A999-663111DAC317}">
      <dgm:prSet/>
      <dgm:spPr/>
      <dgm:t>
        <a:bodyPr/>
        <a:lstStyle/>
        <a:p>
          <a:endParaRPr lang="en-US"/>
        </a:p>
      </dgm:t>
    </dgm:pt>
    <dgm:pt modelId="{344C0D52-7069-4F1A-BC5C-2396AD946334}" type="sibTrans" cxnId="{1291078F-024B-4A59-A999-663111DAC317}">
      <dgm:prSet/>
      <dgm:spPr/>
      <dgm:t>
        <a:bodyPr/>
        <a:lstStyle/>
        <a:p>
          <a:endParaRPr lang="en-US"/>
        </a:p>
      </dgm:t>
    </dgm:pt>
    <dgm:pt modelId="{82AA0957-3190-44B4-B1B1-6BAD5E184F93}" type="pres">
      <dgm:prSet presAssocID="{2365B9CF-DD92-4E53-9D62-659A768C346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1B13FE-0FC1-4CD3-ACCC-0C8314588F4A}" type="pres">
      <dgm:prSet presAssocID="{2365B9CF-DD92-4E53-9D62-659A768C346D}" presName="arrow" presStyleLbl="bgShp" presStyleIdx="0" presStyleCnt="1" custScaleX="111268"/>
      <dgm:spPr>
        <a:solidFill>
          <a:srgbClr val="FF99FF"/>
        </a:solidFill>
        <a:ln w="5715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D002122D-F73F-4AA4-A02D-7B836986B7BB}" type="pres">
      <dgm:prSet presAssocID="{2365B9CF-DD92-4E53-9D62-659A768C346D}" presName="linearProces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5DDB6BB2-C688-4056-983F-0A4F5B8131CF}" type="pres">
      <dgm:prSet presAssocID="{F83847C0-06C6-4BAE-BC72-FA27DB931A69}" presName="textNode" presStyleLbl="node1" presStyleIdx="0" presStyleCnt="1" custScaleX="82809" custScaleY="238575" custLinFactNeighborX="314" custLinFactNeighborY="-5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A23C5C-2AD6-487D-AF57-2157FF65F959}" type="presOf" srcId="{F83847C0-06C6-4BAE-BC72-FA27DB931A69}" destId="{5DDB6BB2-C688-4056-983F-0A4F5B8131CF}" srcOrd="0" destOrd="0" presId="urn:microsoft.com/office/officeart/2005/8/layout/hProcess9"/>
    <dgm:cxn modelId="{1291078F-024B-4A59-A999-663111DAC317}" srcId="{2365B9CF-DD92-4E53-9D62-659A768C346D}" destId="{F83847C0-06C6-4BAE-BC72-FA27DB931A69}" srcOrd="0" destOrd="0" parTransId="{2B53F2FD-C87D-4035-9A3F-67C60CD6822D}" sibTransId="{344C0D52-7069-4F1A-BC5C-2396AD946334}"/>
    <dgm:cxn modelId="{441BC939-D744-4C57-81D9-C3E7F0D0765C}" type="presOf" srcId="{2365B9CF-DD92-4E53-9D62-659A768C346D}" destId="{82AA0957-3190-44B4-B1B1-6BAD5E184F93}" srcOrd="0" destOrd="0" presId="urn:microsoft.com/office/officeart/2005/8/layout/hProcess9"/>
    <dgm:cxn modelId="{32E11452-5593-4C30-85F1-4F0129761947}" type="presParOf" srcId="{82AA0957-3190-44B4-B1B1-6BAD5E184F93}" destId="{5F1B13FE-0FC1-4CD3-ACCC-0C8314588F4A}" srcOrd="0" destOrd="0" presId="urn:microsoft.com/office/officeart/2005/8/layout/hProcess9"/>
    <dgm:cxn modelId="{D85F40E1-E6CF-4CDC-AEDF-C579A3847435}" type="presParOf" srcId="{82AA0957-3190-44B4-B1B1-6BAD5E184F93}" destId="{D002122D-F73F-4AA4-A02D-7B836986B7BB}" srcOrd="1" destOrd="0" presId="urn:microsoft.com/office/officeart/2005/8/layout/hProcess9"/>
    <dgm:cxn modelId="{44E98A04-6BC9-4E29-9F6E-1D2ED2B2FF58}" type="presParOf" srcId="{D002122D-F73F-4AA4-A02D-7B836986B7BB}" destId="{5DDB6BB2-C688-4056-983F-0A4F5B8131CF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45168EC-3440-4851-BE7B-3EE8F099E793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58C21FF3-2DEA-4A53-8FC7-88BB20DC5C4F}">
      <dgm:prSet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dirty="0" err="1" smtClean="0"/>
            <a:t>একক</a:t>
          </a:r>
          <a:r>
            <a:rPr lang="en-US" dirty="0" smtClean="0"/>
            <a:t> </a:t>
          </a:r>
          <a:r>
            <a:rPr lang="en-US" dirty="0" err="1" smtClean="0"/>
            <a:t>কাজ</a:t>
          </a:r>
          <a:endParaRPr lang="en-US" dirty="0"/>
        </a:p>
      </dgm:t>
    </dgm:pt>
    <dgm:pt modelId="{39D9F398-213D-4EBE-9534-72B6C7AFB0AD}" type="parTrans" cxnId="{8CECBD3C-DFEA-4AC4-B8F8-260155272435}">
      <dgm:prSet/>
      <dgm:spPr/>
      <dgm:t>
        <a:bodyPr/>
        <a:lstStyle/>
        <a:p>
          <a:endParaRPr lang="en-US"/>
        </a:p>
      </dgm:t>
    </dgm:pt>
    <dgm:pt modelId="{83875D16-17A9-4F9B-B10F-F52447628969}" type="sibTrans" cxnId="{8CECBD3C-DFEA-4AC4-B8F8-260155272435}">
      <dgm:prSet/>
      <dgm:spPr/>
      <dgm:t>
        <a:bodyPr/>
        <a:lstStyle/>
        <a:p>
          <a:endParaRPr lang="en-US"/>
        </a:p>
      </dgm:t>
    </dgm:pt>
    <dgm:pt modelId="{FD10B1FA-5D56-4886-8D85-226E822D09D4}" type="pres">
      <dgm:prSet presAssocID="{045168EC-3440-4851-BE7B-3EE8F099E79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496C73-C0FC-4F7A-9D11-83FFADC623EA}" type="pres">
      <dgm:prSet presAssocID="{045168EC-3440-4851-BE7B-3EE8F099E793}" presName="arrow" presStyleLbl="bgShp" presStyleIdx="0" presStyleCnt="1"/>
      <dgm:spPr>
        <a:solidFill>
          <a:srgbClr val="00B050"/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99AC609C-7BD6-4529-AF42-C93649025199}" type="pres">
      <dgm:prSet presAssocID="{045168EC-3440-4851-BE7B-3EE8F099E793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8C865011-5D69-4CFE-A209-D3E64FE71FA7}" type="pres">
      <dgm:prSet presAssocID="{58C21FF3-2DEA-4A53-8FC7-88BB20DC5C4F}" presName="textNode" presStyleLbl="node1" presStyleIdx="0" presStyleCnt="1" custScaleX="123709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ECBD3C-DFEA-4AC4-B8F8-260155272435}" srcId="{045168EC-3440-4851-BE7B-3EE8F099E793}" destId="{58C21FF3-2DEA-4A53-8FC7-88BB20DC5C4F}" srcOrd="0" destOrd="0" parTransId="{39D9F398-213D-4EBE-9534-72B6C7AFB0AD}" sibTransId="{83875D16-17A9-4F9B-B10F-F52447628969}"/>
    <dgm:cxn modelId="{19758120-C55E-4277-B167-1999747BAFC5}" type="presOf" srcId="{045168EC-3440-4851-BE7B-3EE8F099E793}" destId="{FD10B1FA-5D56-4886-8D85-226E822D09D4}" srcOrd="0" destOrd="0" presId="urn:microsoft.com/office/officeart/2005/8/layout/hProcess9"/>
    <dgm:cxn modelId="{CAC5D469-6E55-4546-BA6F-83386D4AB4AB}" type="presOf" srcId="{58C21FF3-2DEA-4A53-8FC7-88BB20DC5C4F}" destId="{8C865011-5D69-4CFE-A209-D3E64FE71FA7}" srcOrd="0" destOrd="0" presId="urn:microsoft.com/office/officeart/2005/8/layout/hProcess9"/>
    <dgm:cxn modelId="{2B01C23A-9442-4394-9433-A6014B7CFBF0}" type="presParOf" srcId="{FD10B1FA-5D56-4886-8D85-226E822D09D4}" destId="{95496C73-C0FC-4F7A-9D11-83FFADC623EA}" srcOrd="0" destOrd="0" presId="urn:microsoft.com/office/officeart/2005/8/layout/hProcess9"/>
    <dgm:cxn modelId="{D52FB106-060C-4AC5-8B0E-EB3A7F97128B}" type="presParOf" srcId="{FD10B1FA-5D56-4886-8D85-226E822D09D4}" destId="{99AC609C-7BD6-4529-AF42-C93649025199}" srcOrd="1" destOrd="0" presId="urn:microsoft.com/office/officeart/2005/8/layout/hProcess9"/>
    <dgm:cxn modelId="{C380601C-FC05-4015-8A65-AA7748F320EA}" type="presParOf" srcId="{99AC609C-7BD6-4529-AF42-C93649025199}" destId="{8C865011-5D69-4CFE-A209-D3E64FE71FA7}" srcOrd="0" destOrd="0" presId="urn:microsoft.com/office/officeart/2005/8/layout/hProcess9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4609295-4C6B-4036-B4FB-F5A300762AE2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60A881-0CAB-43F6-9965-82C9ABF27119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5200" dirty="0" err="1" smtClean="0"/>
            <a:t>সামাজিক</a:t>
          </a:r>
          <a:r>
            <a:rPr lang="en-US" sz="5200" dirty="0" smtClean="0"/>
            <a:t> </a:t>
          </a:r>
          <a:r>
            <a:rPr lang="en-US" sz="5200" dirty="0" err="1" smtClean="0"/>
            <a:t>বিবর্তন</a:t>
          </a:r>
          <a:r>
            <a:rPr lang="en-US" sz="5200" dirty="0" smtClean="0"/>
            <a:t> </a:t>
          </a:r>
          <a:r>
            <a:rPr lang="en-US" sz="5200" dirty="0" err="1" smtClean="0"/>
            <a:t>কি</a:t>
          </a:r>
          <a:r>
            <a:rPr lang="en-US" sz="5200" dirty="0" smtClean="0"/>
            <a:t>?</a:t>
          </a:r>
          <a:endParaRPr lang="en-US" sz="3600" dirty="0"/>
        </a:p>
      </dgm:t>
    </dgm:pt>
    <dgm:pt modelId="{A0C818FD-8D4D-4E58-B617-1A1E2EC5E947}" type="parTrans" cxnId="{E8981AEB-2BB3-4072-9219-D86DD70A725F}">
      <dgm:prSet/>
      <dgm:spPr/>
      <dgm:t>
        <a:bodyPr/>
        <a:lstStyle/>
        <a:p>
          <a:endParaRPr lang="en-US"/>
        </a:p>
      </dgm:t>
    </dgm:pt>
    <dgm:pt modelId="{FC763138-2412-49A7-B06B-43DE6332249E}" type="sibTrans" cxnId="{E8981AEB-2BB3-4072-9219-D86DD70A725F}">
      <dgm:prSet/>
      <dgm:spPr/>
      <dgm:t>
        <a:bodyPr/>
        <a:lstStyle/>
        <a:p>
          <a:endParaRPr lang="en-US"/>
        </a:p>
      </dgm:t>
    </dgm:pt>
    <dgm:pt modelId="{6C6CD75D-F597-4E71-B126-E06611CCC0EE}" type="pres">
      <dgm:prSet presAssocID="{A4609295-4C6B-4036-B4FB-F5A300762AE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B706DA99-7483-4996-A31B-61577EE00EE1}" type="pres">
      <dgm:prSet presAssocID="{A4609295-4C6B-4036-B4FB-F5A300762AE2}" presName="pyramid" presStyleLbl="node1" presStyleIdx="0" presStyleCnt="1"/>
      <dgm:spPr>
        <a:solidFill>
          <a:srgbClr val="7030A0"/>
        </a:solidFill>
      </dgm:spPr>
    </dgm:pt>
    <dgm:pt modelId="{24D57BBF-061F-46E0-BFF6-661EABB851DB}" type="pres">
      <dgm:prSet presAssocID="{A4609295-4C6B-4036-B4FB-F5A300762AE2}" presName="theList" presStyleCnt="0"/>
      <dgm:spPr/>
    </dgm:pt>
    <dgm:pt modelId="{CC4282AA-E34E-452A-8BBA-D9F27547DFC6}" type="pres">
      <dgm:prSet presAssocID="{0460A881-0CAB-43F6-9965-82C9ABF27119}" presName="aNode" presStyleLbl="fgAcc1" presStyleIdx="0" presStyleCnt="1" custScaleX="147208" custScaleY="54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0E3AB-9D4D-4282-A7C5-9093807630DE}" type="pres">
      <dgm:prSet presAssocID="{0460A881-0CAB-43F6-9965-82C9ABF27119}" presName="aSpace" presStyleCnt="0"/>
      <dgm:spPr/>
    </dgm:pt>
  </dgm:ptLst>
  <dgm:cxnLst>
    <dgm:cxn modelId="{E8981AEB-2BB3-4072-9219-D86DD70A725F}" srcId="{A4609295-4C6B-4036-B4FB-F5A300762AE2}" destId="{0460A881-0CAB-43F6-9965-82C9ABF27119}" srcOrd="0" destOrd="0" parTransId="{A0C818FD-8D4D-4E58-B617-1A1E2EC5E947}" sibTransId="{FC763138-2412-49A7-B06B-43DE6332249E}"/>
    <dgm:cxn modelId="{DBDD12C8-1EF9-49AA-AF77-35514FB90BEB}" type="presOf" srcId="{A4609295-4C6B-4036-B4FB-F5A300762AE2}" destId="{6C6CD75D-F597-4E71-B126-E06611CCC0EE}" srcOrd="0" destOrd="0" presId="urn:microsoft.com/office/officeart/2005/8/layout/pyramid2"/>
    <dgm:cxn modelId="{38A2838A-24E7-4EED-B22C-F5747F18D6C4}" type="presOf" srcId="{0460A881-0CAB-43F6-9965-82C9ABF27119}" destId="{CC4282AA-E34E-452A-8BBA-D9F27547DFC6}" srcOrd="0" destOrd="0" presId="urn:microsoft.com/office/officeart/2005/8/layout/pyramid2"/>
    <dgm:cxn modelId="{E3D18C24-D996-442D-8C3B-5A5815C899F8}" type="presParOf" srcId="{6C6CD75D-F597-4E71-B126-E06611CCC0EE}" destId="{B706DA99-7483-4996-A31B-61577EE00EE1}" srcOrd="0" destOrd="0" presId="urn:microsoft.com/office/officeart/2005/8/layout/pyramid2"/>
    <dgm:cxn modelId="{998A5AD5-5A85-4C85-9FFC-AE4FB6D2A6B7}" type="presParOf" srcId="{6C6CD75D-F597-4E71-B126-E06611CCC0EE}" destId="{24D57BBF-061F-46E0-BFF6-661EABB851DB}" srcOrd="1" destOrd="0" presId="urn:microsoft.com/office/officeart/2005/8/layout/pyramid2"/>
    <dgm:cxn modelId="{D3852EFC-8146-4422-A1EE-22298A3B5751}" type="presParOf" srcId="{24D57BBF-061F-46E0-BFF6-661EABB851DB}" destId="{CC4282AA-E34E-452A-8BBA-D9F27547DFC6}" srcOrd="0" destOrd="0" presId="urn:microsoft.com/office/officeart/2005/8/layout/pyramid2"/>
    <dgm:cxn modelId="{300585D3-9624-4CED-964E-A1A46F8FB3D6}" type="presParOf" srcId="{24D57BBF-061F-46E0-BFF6-661EABB851DB}" destId="{3F20E3AB-9D4D-4282-A7C5-9093807630DE}" srcOrd="1" destOrd="0" presId="urn:microsoft.com/office/officeart/2005/8/layout/pyramid2"/>
  </dgm:cxnLst>
  <dgm:bg>
    <a:solidFill>
      <a:schemeClr val="tx1">
        <a:lumMod val="95000"/>
        <a:lumOff val="5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096409C-0BD5-4CAB-BA95-CF3B37D13D10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7E57E0-DBC2-479E-81B9-A198FD8F8822}">
      <dgm:prSet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pPr rtl="0"/>
          <a:r>
            <a:rPr lang="bn-BD" dirty="0" smtClean="0">
              <a:solidFill>
                <a:schemeClr val="tx1"/>
              </a:solidFill>
            </a:rPr>
            <a:t>উত্তর</a:t>
          </a:r>
          <a:endParaRPr lang="en-US" dirty="0">
            <a:solidFill>
              <a:schemeClr val="tx1"/>
            </a:solidFill>
          </a:endParaRPr>
        </a:p>
      </dgm:t>
    </dgm:pt>
    <dgm:pt modelId="{8B57344B-1A00-44AB-9929-A1372A606D15}" type="parTrans" cxnId="{A1939210-F436-489A-9021-79A381ECA5FF}">
      <dgm:prSet/>
      <dgm:spPr/>
      <dgm:t>
        <a:bodyPr/>
        <a:lstStyle/>
        <a:p>
          <a:endParaRPr lang="en-US"/>
        </a:p>
      </dgm:t>
    </dgm:pt>
    <dgm:pt modelId="{3005B340-7F3F-4BAA-BBE1-51AE15B875F1}" type="sibTrans" cxnId="{A1939210-F436-489A-9021-79A381ECA5FF}">
      <dgm:prSet/>
      <dgm:spPr/>
      <dgm:t>
        <a:bodyPr/>
        <a:lstStyle/>
        <a:p>
          <a:endParaRPr lang="en-US"/>
        </a:p>
      </dgm:t>
    </dgm:pt>
    <dgm:pt modelId="{B5E6677C-BBBA-4AD8-9078-417451E7AB30}" type="pres">
      <dgm:prSet presAssocID="{B096409C-0BD5-4CAB-BA95-CF3B37D13D1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500076-5C55-4659-B9C6-71E62EC5A0A9}" type="pres">
      <dgm:prSet presAssocID="{B096409C-0BD5-4CAB-BA95-CF3B37D13D10}" presName="arrow" presStyleLbl="bgShp" presStyleIdx="0" presStyleCnt="1"/>
      <dgm:spPr>
        <a:solidFill>
          <a:srgbClr val="FFCCFF"/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151E1D37-8B00-4F0B-B953-E164052FB012}" type="pres">
      <dgm:prSet presAssocID="{B096409C-0BD5-4CAB-BA95-CF3B37D13D10}" presName="linearProcess" presStyleCnt="0"/>
      <dgm:spPr/>
    </dgm:pt>
    <dgm:pt modelId="{EEBFE3CA-0F50-4C96-925B-2DFA4CD859E1}" type="pres">
      <dgm:prSet presAssocID="{B07E57E0-DBC2-479E-81B9-A198FD8F8822}" presName="textNode" presStyleLbl="node1" presStyleIdx="0" presStyleCnt="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552778-864C-4A8E-BFD7-B6BEA387EB7B}" type="presOf" srcId="{B096409C-0BD5-4CAB-BA95-CF3B37D13D10}" destId="{B5E6677C-BBBA-4AD8-9078-417451E7AB30}" srcOrd="0" destOrd="0" presId="urn:microsoft.com/office/officeart/2005/8/layout/hProcess9"/>
    <dgm:cxn modelId="{B8E9BD3A-4457-4D74-A953-B56ECB06AA26}" type="presOf" srcId="{B07E57E0-DBC2-479E-81B9-A198FD8F8822}" destId="{EEBFE3CA-0F50-4C96-925B-2DFA4CD859E1}" srcOrd="0" destOrd="0" presId="urn:microsoft.com/office/officeart/2005/8/layout/hProcess9"/>
    <dgm:cxn modelId="{A1939210-F436-489A-9021-79A381ECA5FF}" srcId="{B096409C-0BD5-4CAB-BA95-CF3B37D13D10}" destId="{B07E57E0-DBC2-479E-81B9-A198FD8F8822}" srcOrd="0" destOrd="0" parTransId="{8B57344B-1A00-44AB-9929-A1372A606D15}" sibTransId="{3005B340-7F3F-4BAA-BBE1-51AE15B875F1}"/>
    <dgm:cxn modelId="{28933AB7-DFFE-48CF-B207-5E87217777FB}" type="presParOf" srcId="{B5E6677C-BBBA-4AD8-9078-417451E7AB30}" destId="{B2500076-5C55-4659-B9C6-71E62EC5A0A9}" srcOrd="0" destOrd="0" presId="urn:microsoft.com/office/officeart/2005/8/layout/hProcess9"/>
    <dgm:cxn modelId="{50F69E2F-111F-4A0E-944E-31C83DA7C2D4}" type="presParOf" srcId="{B5E6677C-BBBA-4AD8-9078-417451E7AB30}" destId="{151E1D37-8B00-4F0B-B953-E164052FB012}" srcOrd="1" destOrd="0" presId="urn:microsoft.com/office/officeart/2005/8/layout/hProcess9"/>
    <dgm:cxn modelId="{D76B3212-CE7D-4A1D-9960-3306EF44EABF}" type="presParOf" srcId="{151E1D37-8B00-4F0B-B953-E164052FB012}" destId="{EEBFE3CA-0F50-4C96-925B-2DFA4CD859E1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68E4ED3-6E85-4381-B89E-68E65243DC8A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A781443B-6E48-4EFA-A0F8-94D78FD0E7A8}">
      <dgm:prSet/>
      <dgm:spPr>
        <a:solidFill>
          <a:schemeClr val="tx1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dirty="0" err="1" smtClean="0"/>
            <a:t>জোড়ায়</a:t>
          </a:r>
          <a:r>
            <a:rPr lang="en-US" dirty="0" smtClean="0"/>
            <a:t> </a:t>
          </a:r>
          <a:r>
            <a:rPr lang="en-US" dirty="0" err="1" smtClean="0"/>
            <a:t>কাজ</a:t>
          </a:r>
          <a:endParaRPr lang="en-US" dirty="0"/>
        </a:p>
      </dgm:t>
    </dgm:pt>
    <dgm:pt modelId="{375C629C-A88F-443D-BD0B-C8D61B4F25E5}" type="parTrans" cxnId="{E2FED6B6-2BB5-4536-85AD-7D6B61A89947}">
      <dgm:prSet/>
      <dgm:spPr/>
      <dgm:t>
        <a:bodyPr/>
        <a:lstStyle/>
        <a:p>
          <a:endParaRPr lang="en-US"/>
        </a:p>
      </dgm:t>
    </dgm:pt>
    <dgm:pt modelId="{4FBF74D4-9F6A-4288-AD3B-79BABEA6E0A5}" type="sibTrans" cxnId="{E2FED6B6-2BB5-4536-85AD-7D6B61A89947}">
      <dgm:prSet/>
      <dgm:spPr/>
      <dgm:t>
        <a:bodyPr/>
        <a:lstStyle/>
        <a:p>
          <a:endParaRPr lang="en-US"/>
        </a:p>
      </dgm:t>
    </dgm:pt>
    <dgm:pt modelId="{EF4F25E9-1CA1-4593-BF03-08D0FCB5BE55}" type="pres">
      <dgm:prSet presAssocID="{168E4ED3-6E85-4381-B89E-68E65243DC8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1385676-7737-4784-9341-677A2A9CD392}" type="pres">
      <dgm:prSet presAssocID="{A781443B-6E48-4EFA-A0F8-94D78FD0E7A8}" presName="horFlow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5EA6F2C9-FFCB-487E-99FA-40BB4C91784B}" type="pres">
      <dgm:prSet presAssocID="{A781443B-6E48-4EFA-A0F8-94D78FD0E7A8}" presName="bigChev" presStyleLbl="node1" presStyleIdx="0" presStyleCnt="1" custScaleX="202678"/>
      <dgm:spPr/>
      <dgm:t>
        <a:bodyPr/>
        <a:lstStyle/>
        <a:p>
          <a:endParaRPr lang="en-US"/>
        </a:p>
      </dgm:t>
    </dgm:pt>
  </dgm:ptLst>
  <dgm:cxnLst>
    <dgm:cxn modelId="{E2FED6B6-2BB5-4536-85AD-7D6B61A89947}" srcId="{168E4ED3-6E85-4381-B89E-68E65243DC8A}" destId="{A781443B-6E48-4EFA-A0F8-94D78FD0E7A8}" srcOrd="0" destOrd="0" parTransId="{375C629C-A88F-443D-BD0B-C8D61B4F25E5}" sibTransId="{4FBF74D4-9F6A-4288-AD3B-79BABEA6E0A5}"/>
    <dgm:cxn modelId="{C830127B-E1F9-400B-9126-88C313955CC4}" type="presOf" srcId="{168E4ED3-6E85-4381-B89E-68E65243DC8A}" destId="{EF4F25E9-1CA1-4593-BF03-08D0FCB5BE55}" srcOrd="0" destOrd="0" presId="urn:microsoft.com/office/officeart/2005/8/layout/lProcess3"/>
    <dgm:cxn modelId="{F7ABB1EA-EEAB-4CC1-9188-BE31B72C0EF0}" type="presOf" srcId="{A781443B-6E48-4EFA-A0F8-94D78FD0E7A8}" destId="{5EA6F2C9-FFCB-487E-99FA-40BB4C91784B}" srcOrd="0" destOrd="0" presId="urn:microsoft.com/office/officeart/2005/8/layout/lProcess3"/>
    <dgm:cxn modelId="{4C8200C8-35BA-4A37-9E02-725BC3E5E24E}" type="presParOf" srcId="{EF4F25E9-1CA1-4593-BF03-08D0FCB5BE55}" destId="{91385676-7737-4784-9341-677A2A9CD392}" srcOrd="0" destOrd="0" presId="urn:microsoft.com/office/officeart/2005/8/layout/lProcess3"/>
    <dgm:cxn modelId="{42222233-8020-47DF-96C9-68B4D6627E1D}" type="presParOf" srcId="{91385676-7737-4784-9341-677A2A9CD392}" destId="{5EA6F2C9-FFCB-487E-99FA-40BB4C91784B}" srcOrd="0" destOrd="0" presId="urn:microsoft.com/office/officeart/2005/8/layout/lProcess3"/>
  </dgm:cxnLst>
  <dgm:bg>
    <a:solidFill>
      <a:srgbClr val="FFCCFF"/>
    </a:solidFill>
    <a:effectLst>
      <a:innerShdw blurRad="114300">
        <a:prstClr val="black"/>
      </a:innerShdw>
    </a:effectLst>
  </dgm:bg>
  <dgm:whole>
    <a:ln w="57150">
      <a:solidFill>
        <a:srgbClr val="00B05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FE3D192-8683-405D-A5EF-7A13E7B62A7A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BDDF605E-9BE0-4DE1-9D0F-4A1B6852F896}">
      <dgm:prSet/>
      <dgm:spPr>
        <a:solidFill>
          <a:schemeClr val="bg1"/>
        </a:solidFill>
        <a:ln w="38100">
          <a:solidFill>
            <a:srgbClr val="00B0F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dirty="0" err="1" smtClean="0">
              <a:solidFill>
                <a:schemeClr val="tx1"/>
              </a:solidFill>
            </a:rPr>
            <a:t>সামাজিক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বিবর্তনের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বিভিন্ন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ধাপগুলো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উল্লেখ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কর</a:t>
          </a:r>
          <a:endParaRPr lang="en-US" dirty="0">
            <a:solidFill>
              <a:schemeClr val="tx1"/>
            </a:solidFill>
          </a:endParaRPr>
        </a:p>
      </dgm:t>
    </dgm:pt>
    <dgm:pt modelId="{C299BC9B-2F25-4A2D-ADDB-9E0501661CF7}" type="parTrans" cxnId="{1098F0B7-6873-4F9A-894B-2FA877BA7AAB}">
      <dgm:prSet/>
      <dgm:spPr/>
      <dgm:t>
        <a:bodyPr/>
        <a:lstStyle/>
        <a:p>
          <a:endParaRPr lang="en-US"/>
        </a:p>
      </dgm:t>
    </dgm:pt>
    <dgm:pt modelId="{BA6236F7-9D81-46F4-A525-F8B1AB330AF5}" type="sibTrans" cxnId="{1098F0B7-6873-4F9A-894B-2FA877BA7AAB}">
      <dgm:prSet/>
      <dgm:spPr/>
      <dgm:t>
        <a:bodyPr/>
        <a:lstStyle/>
        <a:p>
          <a:endParaRPr lang="en-US"/>
        </a:p>
      </dgm:t>
    </dgm:pt>
    <dgm:pt modelId="{206D3911-4F7C-4204-A9F5-01FBBB7212A1}" type="pres">
      <dgm:prSet presAssocID="{BFE3D192-8683-405D-A5EF-7A13E7B62A7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71ED27-CB73-40CB-9676-5F5A0F887919}" type="pres">
      <dgm:prSet presAssocID="{BFE3D192-8683-405D-A5EF-7A13E7B62A7A}" presName="arrow" presStyleLbl="bgShp" presStyleIdx="0" presStyleCnt="1" custScaleX="117647"/>
      <dgm:spPr>
        <a:solidFill>
          <a:srgbClr val="FFCCFF"/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32A3DA9E-90F2-4699-AFB4-9CF066149EFB}" type="pres">
      <dgm:prSet presAssocID="{BFE3D192-8683-405D-A5EF-7A13E7B62A7A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E51C1CAE-E44E-4E39-B159-CFA8899999C4}" type="pres">
      <dgm:prSet presAssocID="{BDDF605E-9BE0-4DE1-9D0F-4A1B6852F896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98F0B7-6873-4F9A-894B-2FA877BA7AAB}" srcId="{BFE3D192-8683-405D-A5EF-7A13E7B62A7A}" destId="{BDDF605E-9BE0-4DE1-9D0F-4A1B6852F896}" srcOrd="0" destOrd="0" parTransId="{C299BC9B-2F25-4A2D-ADDB-9E0501661CF7}" sibTransId="{BA6236F7-9D81-46F4-A525-F8B1AB330AF5}"/>
    <dgm:cxn modelId="{FAA5A0A6-5925-432B-B2BC-B94D08CF205A}" type="presOf" srcId="{BFE3D192-8683-405D-A5EF-7A13E7B62A7A}" destId="{206D3911-4F7C-4204-A9F5-01FBBB7212A1}" srcOrd="0" destOrd="0" presId="urn:microsoft.com/office/officeart/2005/8/layout/hProcess9"/>
    <dgm:cxn modelId="{C03049BB-78B6-4EE4-9D11-D188A1ADF730}" type="presOf" srcId="{BDDF605E-9BE0-4DE1-9D0F-4A1B6852F896}" destId="{E51C1CAE-E44E-4E39-B159-CFA8899999C4}" srcOrd="0" destOrd="0" presId="urn:microsoft.com/office/officeart/2005/8/layout/hProcess9"/>
    <dgm:cxn modelId="{C96F2969-4B29-4C9C-A6E8-2CB9B58A5C76}" type="presParOf" srcId="{206D3911-4F7C-4204-A9F5-01FBBB7212A1}" destId="{B471ED27-CB73-40CB-9676-5F5A0F887919}" srcOrd="0" destOrd="0" presId="urn:microsoft.com/office/officeart/2005/8/layout/hProcess9"/>
    <dgm:cxn modelId="{4A02CFBC-D876-4768-9BF4-9E5876347457}" type="presParOf" srcId="{206D3911-4F7C-4204-A9F5-01FBBB7212A1}" destId="{32A3DA9E-90F2-4699-AFB4-9CF066149EFB}" srcOrd="1" destOrd="0" presId="urn:microsoft.com/office/officeart/2005/8/layout/hProcess9"/>
    <dgm:cxn modelId="{583C8FBB-40F1-42DF-B68C-D8F219CA5671}" type="presParOf" srcId="{32A3DA9E-90F2-4699-AFB4-9CF066149EFB}" destId="{E51C1CAE-E44E-4E39-B159-CFA8899999C4}" srcOrd="0" destOrd="0" presId="urn:microsoft.com/office/officeart/2005/8/layout/hProcess9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9D3A4A7-E772-439E-BACE-DC7F31E3FEE8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9BC7A4F7-E726-4666-8372-86769A8288E9}">
      <dgm:prSet/>
      <dgm:spPr>
        <a:solidFill>
          <a:schemeClr val="bg1"/>
        </a:solidFill>
        <a:ln w="57150">
          <a:solidFill>
            <a:srgbClr val="00B0F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bn-BD" dirty="0" smtClean="0">
              <a:solidFill>
                <a:schemeClr val="tx1"/>
              </a:solidFill>
            </a:rPr>
            <a:t>উত্তর</a:t>
          </a:r>
          <a:endParaRPr lang="en-US" dirty="0">
            <a:solidFill>
              <a:schemeClr val="tx1"/>
            </a:solidFill>
          </a:endParaRPr>
        </a:p>
      </dgm:t>
    </dgm:pt>
    <dgm:pt modelId="{E5906A3B-C2CD-4D7F-8B69-58E570A3289A}" type="parTrans" cxnId="{2AAB65E5-C573-4CB4-BA92-1A603A0DB564}">
      <dgm:prSet/>
      <dgm:spPr/>
      <dgm:t>
        <a:bodyPr/>
        <a:lstStyle/>
        <a:p>
          <a:endParaRPr lang="en-US"/>
        </a:p>
      </dgm:t>
    </dgm:pt>
    <dgm:pt modelId="{D4EB923C-961A-41D2-A3CA-C3E69705F1C6}" type="sibTrans" cxnId="{2AAB65E5-C573-4CB4-BA92-1A603A0DB564}">
      <dgm:prSet/>
      <dgm:spPr/>
      <dgm:t>
        <a:bodyPr/>
        <a:lstStyle/>
        <a:p>
          <a:endParaRPr lang="en-US"/>
        </a:p>
      </dgm:t>
    </dgm:pt>
    <dgm:pt modelId="{0D90F636-22F7-49C9-AC20-D6C8A79D89B3}" type="pres">
      <dgm:prSet presAssocID="{79D3A4A7-E772-439E-BACE-DC7F31E3FEE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C4E32E-8863-431D-A710-31C3708CF40B}" type="pres">
      <dgm:prSet presAssocID="{79D3A4A7-E772-439E-BACE-DC7F31E3FEE8}" presName="arrow" presStyleLbl="bgShp" presStyleIdx="0" presStyleCnt="1"/>
      <dgm:spPr>
        <a:solidFill>
          <a:srgbClr val="FFCCFF"/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33AC2182-C365-4925-B66E-E55A7F165306}" type="pres">
      <dgm:prSet presAssocID="{79D3A4A7-E772-439E-BACE-DC7F31E3FEE8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D16F2ADA-2820-409C-9E10-D84EC94290F9}" type="pres">
      <dgm:prSet presAssocID="{9BC7A4F7-E726-4666-8372-86769A8288E9}" presName="textNode" presStyleLbl="node1" presStyleIdx="0" presStyleCnt="1" custScaleY="250000" custLinFactNeighborX="-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AB65E5-C573-4CB4-BA92-1A603A0DB564}" srcId="{79D3A4A7-E772-439E-BACE-DC7F31E3FEE8}" destId="{9BC7A4F7-E726-4666-8372-86769A8288E9}" srcOrd="0" destOrd="0" parTransId="{E5906A3B-C2CD-4D7F-8B69-58E570A3289A}" sibTransId="{D4EB923C-961A-41D2-A3CA-C3E69705F1C6}"/>
    <dgm:cxn modelId="{D4D4957A-5C10-4FB8-9897-B15953C97996}" type="presOf" srcId="{79D3A4A7-E772-439E-BACE-DC7F31E3FEE8}" destId="{0D90F636-22F7-49C9-AC20-D6C8A79D89B3}" srcOrd="0" destOrd="0" presId="urn:microsoft.com/office/officeart/2005/8/layout/hProcess9"/>
    <dgm:cxn modelId="{0CB169AC-2E95-4A84-870A-36F3010E2ADE}" type="presOf" srcId="{9BC7A4F7-E726-4666-8372-86769A8288E9}" destId="{D16F2ADA-2820-409C-9E10-D84EC94290F9}" srcOrd="0" destOrd="0" presId="urn:microsoft.com/office/officeart/2005/8/layout/hProcess9"/>
    <dgm:cxn modelId="{935B5607-7EDD-4DED-9FBC-5430AD25AB01}" type="presParOf" srcId="{0D90F636-22F7-49C9-AC20-D6C8A79D89B3}" destId="{22C4E32E-8863-431D-A710-31C3708CF40B}" srcOrd="0" destOrd="0" presId="urn:microsoft.com/office/officeart/2005/8/layout/hProcess9"/>
    <dgm:cxn modelId="{4C3ED8BE-15CD-426E-8156-5A87BF940FB4}" type="presParOf" srcId="{0D90F636-22F7-49C9-AC20-D6C8A79D89B3}" destId="{33AC2182-C365-4925-B66E-E55A7F165306}" srcOrd="1" destOrd="0" presId="urn:microsoft.com/office/officeart/2005/8/layout/hProcess9"/>
    <dgm:cxn modelId="{6AAA0A30-CE6D-426E-BEA8-7CDA48D679FB}" type="presParOf" srcId="{33AC2182-C365-4925-B66E-E55A7F165306}" destId="{D16F2ADA-2820-409C-9E10-D84EC94290F9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29DEFF0-78A9-4A6F-AC17-61D467926300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3FDF261B-AAD5-4742-883B-FC0CDBCBE22D}">
      <dgm:prSet/>
      <dgm:spPr>
        <a:solidFill>
          <a:schemeClr val="bg1"/>
        </a:solidFill>
        <a:ln w="19050">
          <a:solidFill>
            <a:srgbClr val="00B0F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dirty="0" err="1" smtClean="0">
              <a:solidFill>
                <a:schemeClr val="tx1"/>
              </a:solidFill>
            </a:rPr>
            <a:t>নিচের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ছবিগুলো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দেখ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এবং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একটির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সাথে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অপরটির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তুলনা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কর</a:t>
          </a:r>
          <a:endParaRPr lang="en-US" dirty="0">
            <a:solidFill>
              <a:schemeClr val="tx1"/>
            </a:solidFill>
          </a:endParaRPr>
        </a:p>
      </dgm:t>
    </dgm:pt>
    <dgm:pt modelId="{D5EF0F77-99FB-4CB5-A272-F199564D7B39}" type="parTrans" cxnId="{246B7C98-24BA-402D-88B5-535D700F597A}">
      <dgm:prSet/>
      <dgm:spPr/>
      <dgm:t>
        <a:bodyPr/>
        <a:lstStyle/>
        <a:p>
          <a:endParaRPr lang="en-US"/>
        </a:p>
      </dgm:t>
    </dgm:pt>
    <dgm:pt modelId="{7901538A-2B02-48B1-A72A-D7324D6F4F8F}" type="sibTrans" cxnId="{246B7C98-24BA-402D-88B5-535D700F597A}">
      <dgm:prSet/>
      <dgm:spPr/>
      <dgm:t>
        <a:bodyPr/>
        <a:lstStyle/>
        <a:p>
          <a:endParaRPr lang="en-US"/>
        </a:p>
      </dgm:t>
    </dgm:pt>
    <dgm:pt modelId="{C654E065-6782-4FE0-AA26-FC4B4D6B2443}" type="pres">
      <dgm:prSet presAssocID="{F29DEFF0-78A9-4A6F-AC17-61D46792630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66C2CC-0212-4C8E-9625-7110360C6481}" type="pres">
      <dgm:prSet presAssocID="{F29DEFF0-78A9-4A6F-AC17-61D467926300}" presName="arrow" presStyleLbl="bgShp" presStyleIdx="0" presStyleCnt="1"/>
      <dgm:spPr>
        <a:solidFill>
          <a:srgbClr val="FFCCFF"/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5C06D441-A4E6-4900-A0F4-CE98CD6AD54F}" type="pres">
      <dgm:prSet presAssocID="{F29DEFF0-78A9-4A6F-AC17-61D467926300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3C414FE4-58F6-48DE-9482-E8FE22B1317B}" type="pres">
      <dgm:prSet presAssocID="{3FDF261B-AAD5-4742-883B-FC0CDBCBE22D}" presName="textNode" presStyleLbl="node1" presStyleIdx="0" presStyleCnt="1" custScaleX="102810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C027E1-5F4D-4B49-827D-E0F791C3B525}" type="presOf" srcId="{3FDF261B-AAD5-4742-883B-FC0CDBCBE22D}" destId="{3C414FE4-58F6-48DE-9482-E8FE22B1317B}" srcOrd="0" destOrd="0" presId="urn:microsoft.com/office/officeart/2005/8/layout/hProcess9"/>
    <dgm:cxn modelId="{246B7C98-24BA-402D-88B5-535D700F597A}" srcId="{F29DEFF0-78A9-4A6F-AC17-61D467926300}" destId="{3FDF261B-AAD5-4742-883B-FC0CDBCBE22D}" srcOrd="0" destOrd="0" parTransId="{D5EF0F77-99FB-4CB5-A272-F199564D7B39}" sibTransId="{7901538A-2B02-48B1-A72A-D7324D6F4F8F}"/>
    <dgm:cxn modelId="{D1C8A3E9-67E7-49E4-8A2B-D45F99246218}" type="presOf" srcId="{F29DEFF0-78A9-4A6F-AC17-61D467926300}" destId="{C654E065-6782-4FE0-AA26-FC4B4D6B2443}" srcOrd="0" destOrd="0" presId="urn:microsoft.com/office/officeart/2005/8/layout/hProcess9"/>
    <dgm:cxn modelId="{59F7589A-1F90-4314-86AE-024FFD47FEE6}" type="presParOf" srcId="{C654E065-6782-4FE0-AA26-FC4B4D6B2443}" destId="{1666C2CC-0212-4C8E-9625-7110360C6481}" srcOrd="0" destOrd="0" presId="urn:microsoft.com/office/officeart/2005/8/layout/hProcess9"/>
    <dgm:cxn modelId="{5E48C24B-5C37-4F1F-9247-AF730D52EDE2}" type="presParOf" srcId="{C654E065-6782-4FE0-AA26-FC4B4D6B2443}" destId="{5C06D441-A4E6-4900-A0F4-CE98CD6AD54F}" srcOrd="1" destOrd="0" presId="urn:microsoft.com/office/officeart/2005/8/layout/hProcess9"/>
    <dgm:cxn modelId="{440780B8-49C9-475C-9798-D96DB15218CB}" type="presParOf" srcId="{5C06D441-A4E6-4900-A0F4-CE98CD6AD54F}" destId="{3C414FE4-58F6-48DE-9482-E8FE22B1317B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0D46F07-C8AA-44E5-AC5E-20AE2C25AC95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AAF1B81D-9C04-4602-8A54-D1456613853D}">
      <dgm:prSet custT="1"/>
      <dgm:spPr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slope"/>
          <a:contourClr>
            <a:srgbClr val="FFFFFF"/>
          </a:contourClr>
        </a:sp3d>
      </dgm:spPr>
      <dgm:t>
        <a:bodyPr/>
        <a:lstStyle/>
        <a:p>
          <a:pPr rtl="0"/>
          <a:r>
            <a:rPr lang="bn-IN" sz="3600" dirty="0" smtClean="0">
              <a:solidFill>
                <a:schemeClr val="tx1"/>
              </a:solidFill>
            </a:rPr>
            <a:t>ছাত্র/ছাত্রীরা তিনটি দলে ভাগ হয়ে </a:t>
          </a:r>
          <a:r>
            <a:rPr lang="bn-BD" sz="3600" dirty="0" smtClean="0">
              <a:solidFill>
                <a:schemeClr val="tx1"/>
              </a:solidFill>
            </a:rPr>
            <a:t>প্রাচীন প্রস্তুর  যুগ ও নব্যপ্রস্তুর যুগের মধ্যে তুলনামুলক পার্থক্য নির্ণয় কর</a:t>
          </a:r>
          <a:r>
            <a:rPr lang="bn-IN" sz="3600" dirty="0" smtClean="0">
              <a:solidFill>
                <a:schemeClr val="tx1"/>
              </a:solidFill>
            </a:rPr>
            <a:t>বে</a:t>
          </a:r>
          <a:endParaRPr lang="en-US" sz="3600" dirty="0">
            <a:solidFill>
              <a:schemeClr val="tx1"/>
            </a:solidFill>
          </a:endParaRPr>
        </a:p>
      </dgm:t>
    </dgm:pt>
    <dgm:pt modelId="{CDD4C4B2-F682-458E-B474-2E63D9B924CE}" type="parTrans" cxnId="{EF218C60-E202-458D-A489-9DBF41DB9125}">
      <dgm:prSet/>
      <dgm:spPr/>
      <dgm:t>
        <a:bodyPr/>
        <a:lstStyle/>
        <a:p>
          <a:endParaRPr lang="en-US" sz="1600"/>
        </a:p>
      </dgm:t>
    </dgm:pt>
    <dgm:pt modelId="{E77F0CEB-CCF0-4052-8ADB-63C68B7DDB51}" type="sibTrans" cxnId="{EF218C60-E202-458D-A489-9DBF41DB9125}">
      <dgm:prSet/>
      <dgm:spPr/>
      <dgm:t>
        <a:bodyPr/>
        <a:lstStyle/>
        <a:p>
          <a:endParaRPr lang="en-US" sz="1600"/>
        </a:p>
      </dgm:t>
    </dgm:pt>
    <dgm:pt modelId="{1FD4982C-BCAA-4724-AE8F-B3B31A8C478C}" type="pres">
      <dgm:prSet presAssocID="{30D46F07-C8AA-44E5-AC5E-20AE2C25AC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3BDC2E-03FF-4798-980C-017E00A4A94C}" type="pres">
      <dgm:prSet presAssocID="{AAF1B81D-9C04-4602-8A54-D1456613853D}" presName="parentText" presStyleLbl="node1" presStyleIdx="0" presStyleCnt="1" custScaleY="314492" custLinFactNeighborY="54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E764AF-F973-46BD-A72F-7B88EFEEE663}" type="presOf" srcId="{AAF1B81D-9C04-4602-8A54-D1456613853D}" destId="{2E3BDC2E-03FF-4798-980C-017E00A4A94C}" srcOrd="0" destOrd="0" presId="urn:microsoft.com/office/officeart/2005/8/layout/vList2"/>
    <dgm:cxn modelId="{5E4C2F70-7F40-433E-A6B1-6EFCC5C705AE}" type="presOf" srcId="{30D46F07-C8AA-44E5-AC5E-20AE2C25AC95}" destId="{1FD4982C-BCAA-4724-AE8F-B3B31A8C478C}" srcOrd="0" destOrd="0" presId="urn:microsoft.com/office/officeart/2005/8/layout/vList2"/>
    <dgm:cxn modelId="{EF218C60-E202-458D-A489-9DBF41DB9125}" srcId="{30D46F07-C8AA-44E5-AC5E-20AE2C25AC95}" destId="{AAF1B81D-9C04-4602-8A54-D1456613853D}" srcOrd="0" destOrd="0" parTransId="{CDD4C4B2-F682-458E-B474-2E63D9B924CE}" sibTransId="{E77F0CEB-CCF0-4052-8ADB-63C68B7DDB51}"/>
    <dgm:cxn modelId="{C862A179-7965-4066-9341-25800F072C55}" type="presParOf" srcId="{1FD4982C-BCAA-4724-AE8F-B3B31A8C478C}" destId="{2E3BDC2E-03FF-4798-980C-017E00A4A94C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841D6F-B4B8-4AFB-9F65-3DB2959C1D81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D022DAE-14DF-4703-ABBA-23CD7724FB8B}">
      <dgm:prSet custT="1"/>
      <dgm:spPr/>
      <dgm:t>
        <a:bodyPr/>
        <a:lstStyle/>
        <a:p>
          <a:pPr rtl="0"/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মোঃ এনামুল হক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DDCDA8-3048-4882-BD33-B6BF0720B41E}" type="parTrans" cxnId="{A36E6FF2-CFA5-4D4B-A3EF-76AF4208B0B8}">
      <dgm:prSet/>
      <dgm:spPr/>
      <dgm:t>
        <a:bodyPr/>
        <a:lstStyle/>
        <a:p>
          <a:endParaRPr lang="en-US" sz="13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50FF82-A1E2-4276-BDBE-C5EEB2528872}" type="sibTrans" cxnId="{A36E6FF2-CFA5-4D4B-A3EF-76AF4208B0B8}">
      <dgm:prSet/>
      <dgm:spPr/>
      <dgm:t>
        <a:bodyPr/>
        <a:lstStyle/>
        <a:p>
          <a:endParaRPr lang="en-US" sz="13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98C850-1750-40C7-9D8E-87C8D688CD09}">
      <dgm:prSet custT="1"/>
      <dgm:spPr/>
      <dgm:t>
        <a:bodyPr/>
        <a:lstStyle/>
        <a:p>
          <a:pPr rtl="0"/>
          <a:r>
            <a:rPr lang="bn-BD" sz="4000" smtClean="0">
              <a:latin typeface="NikoshBAN" panose="02000000000000000000" pitchFamily="2" charset="0"/>
              <a:cs typeface="NikoshBAN" panose="02000000000000000000" pitchFamily="2" charset="0"/>
            </a:rPr>
            <a:t>প্রভাষক সমাজবিজ্ঞান</a:t>
          </a:r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395C0B-7A0C-41DB-A642-328C9CBD0BAC}" type="parTrans" cxnId="{71A3AE1A-E60A-4A31-9B48-D391589E8B99}">
      <dgm:prSet/>
      <dgm:spPr/>
      <dgm:t>
        <a:bodyPr/>
        <a:lstStyle/>
        <a:p>
          <a:endParaRPr lang="en-US" sz="13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E059BD-F28E-4A9F-AC14-0BEE36995F4C}" type="sibTrans" cxnId="{71A3AE1A-E60A-4A31-9B48-D391589E8B99}">
      <dgm:prSet/>
      <dgm:spPr/>
      <dgm:t>
        <a:bodyPr/>
        <a:lstStyle/>
        <a:p>
          <a:endParaRPr lang="en-US" sz="13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CCDAB5-3FDC-4D55-BBB6-DA69E2B378E8}">
      <dgm:prSet custT="1"/>
      <dgm:spPr/>
      <dgm:t>
        <a:bodyPr/>
        <a:lstStyle/>
        <a:p>
          <a:pPr rtl="0"/>
          <a:r>
            <a:rPr lang="bn-BD" sz="4000" smtClean="0">
              <a:latin typeface="NikoshBAN" panose="02000000000000000000" pitchFamily="2" charset="0"/>
              <a:cs typeface="NikoshBAN" panose="02000000000000000000" pitchFamily="2" charset="0"/>
            </a:rPr>
            <a:t>কাকনহাট কলেজ</a:t>
          </a:r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2BD0F4-5B09-4BB2-9E22-65971C3989E5}" type="parTrans" cxnId="{3136AA96-9275-42DD-BEBE-2F24E0DF7EF3}">
      <dgm:prSet/>
      <dgm:spPr/>
      <dgm:t>
        <a:bodyPr/>
        <a:lstStyle/>
        <a:p>
          <a:endParaRPr lang="en-US" sz="13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AD9D2B-30CA-4BBE-8C93-6C76B20C19E5}" type="sibTrans" cxnId="{3136AA96-9275-42DD-BEBE-2F24E0DF7EF3}">
      <dgm:prSet/>
      <dgm:spPr/>
      <dgm:t>
        <a:bodyPr/>
        <a:lstStyle/>
        <a:p>
          <a:endParaRPr lang="en-US" sz="13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13B754-5066-4153-975E-83B29B955954}">
      <dgm:prSet custT="1"/>
      <dgm:spPr/>
      <dgm:t>
        <a:bodyPr/>
        <a:lstStyle/>
        <a:p>
          <a:pPr rtl="0"/>
          <a:r>
            <a:rPr lang="bn-BD" sz="4000" smtClean="0">
              <a:latin typeface="NikoshBAN" panose="02000000000000000000" pitchFamily="2" charset="0"/>
              <a:cs typeface="NikoshBAN" panose="02000000000000000000" pitchFamily="2" charset="0"/>
            </a:rPr>
            <a:t>মোবাঃ০১৭১৫০৪১৭৯৭</a:t>
          </a:r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582B9E-41B9-4036-9BB9-4E4C3E807278}" type="parTrans" cxnId="{FF577FC6-9F06-4E1A-BA2E-5888AF4F4C05}">
      <dgm:prSet/>
      <dgm:spPr/>
      <dgm:t>
        <a:bodyPr/>
        <a:lstStyle/>
        <a:p>
          <a:endParaRPr lang="en-US" sz="13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A8A0A4-E076-4A93-A310-54EB9060B167}" type="sibTrans" cxnId="{FF577FC6-9F06-4E1A-BA2E-5888AF4F4C05}">
      <dgm:prSet/>
      <dgm:spPr/>
      <dgm:t>
        <a:bodyPr/>
        <a:lstStyle/>
        <a:p>
          <a:endParaRPr lang="en-US" sz="13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280E32-C524-46B0-A039-160712812562}">
      <dgm:prSet custT="1"/>
      <dgm:spPr/>
      <dgm:t>
        <a:bodyPr/>
        <a:lstStyle/>
        <a:p>
          <a:pPr algn="l" rtl="0"/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Email:enamulbiroil@gmail.com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577A88-C3B0-4BF6-814A-944C2FBFD0D0}" type="parTrans" cxnId="{FEB949DC-2817-4DC0-BD75-B8C76DCB83C5}">
      <dgm:prSet/>
      <dgm:spPr/>
      <dgm:t>
        <a:bodyPr/>
        <a:lstStyle/>
        <a:p>
          <a:endParaRPr lang="en-US" sz="13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52B7DF-CA60-46BE-ACB9-AEE740692CAB}" type="sibTrans" cxnId="{FEB949DC-2817-4DC0-BD75-B8C76DCB83C5}">
      <dgm:prSet/>
      <dgm:spPr/>
      <dgm:t>
        <a:bodyPr/>
        <a:lstStyle/>
        <a:p>
          <a:endParaRPr lang="en-US" sz="13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69A183-0B74-4A51-B886-E4ADABBED28B}" type="pres">
      <dgm:prSet presAssocID="{E7841D6F-B4B8-4AFB-9F65-3DB2959C1D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2484A7-D0B9-4615-B167-28734F6B1580}" type="pres">
      <dgm:prSet presAssocID="{8D022DAE-14DF-4703-ABBA-23CD7724FB8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46270-65C9-4F79-849A-D5DA6B9C44B4}" type="pres">
      <dgm:prSet presAssocID="{A050FF82-A1E2-4276-BDBE-C5EEB2528872}" presName="spacer" presStyleCnt="0"/>
      <dgm:spPr/>
      <dgm:t>
        <a:bodyPr/>
        <a:lstStyle/>
        <a:p>
          <a:endParaRPr lang="en-US"/>
        </a:p>
      </dgm:t>
    </dgm:pt>
    <dgm:pt modelId="{45FEEB62-84DF-48D7-A847-68C4708C6E38}" type="pres">
      <dgm:prSet presAssocID="{9198C850-1750-40C7-9D8E-87C8D688CD0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0D525-A0C1-4BD2-9A99-F52A32A31C51}" type="pres">
      <dgm:prSet presAssocID="{ACE059BD-F28E-4A9F-AC14-0BEE36995F4C}" presName="spacer" presStyleCnt="0"/>
      <dgm:spPr/>
      <dgm:t>
        <a:bodyPr/>
        <a:lstStyle/>
        <a:p>
          <a:endParaRPr lang="en-US"/>
        </a:p>
      </dgm:t>
    </dgm:pt>
    <dgm:pt modelId="{2F2BE2B2-3EF8-454F-A333-A7758A1224AC}" type="pres">
      <dgm:prSet presAssocID="{B3CCDAB5-3FDC-4D55-BBB6-DA69E2B378E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18462-8E1E-4C2B-B25D-E0032FE7ACDC}" type="pres">
      <dgm:prSet presAssocID="{99AD9D2B-30CA-4BBE-8C93-6C76B20C19E5}" presName="spacer" presStyleCnt="0"/>
      <dgm:spPr/>
      <dgm:t>
        <a:bodyPr/>
        <a:lstStyle/>
        <a:p>
          <a:endParaRPr lang="en-US"/>
        </a:p>
      </dgm:t>
    </dgm:pt>
    <dgm:pt modelId="{9800CE2E-01EC-480D-A809-2E21EE72D30E}" type="pres">
      <dgm:prSet presAssocID="{3813B754-5066-4153-975E-83B29B95595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3E7882-3F32-44FA-BC5E-EE005C202292}" type="pres">
      <dgm:prSet presAssocID="{1BA8A0A4-E076-4A93-A310-54EB9060B167}" presName="spacer" presStyleCnt="0"/>
      <dgm:spPr/>
      <dgm:t>
        <a:bodyPr/>
        <a:lstStyle/>
        <a:p>
          <a:endParaRPr lang="en-US"/>
        </a:p>
      </dgm:t>
    </dgm:pt>
    <dgm:pt modelId="{5BC2AA9B-631C-41DB-BA39-4268D700DA14}" type="pres">
      <dgm:prSet presAssocID="{6B280E32-C524-46B0-A039-16071281256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36AA96-9275-42DD-BEBE-2F24E0DF7EF3}" srcId="{E7841D6F-B4B8-4AFB-9F65-3DB2959C1D81}" destId="{B3CCDAB5-3FDC-4D55-BBB6-DA69E2B378E8}" srcOrd="2" destOrd="0" parTransId="{212BD0F4-5B09-4BB2-9E22-65971C3989E5}" sibTransId="{99AD9D2B-30CA-4BBE-8C93-6C76B20C19E5}"/>
    <dgm:cxn modelId="{A7CA2CF6-25EF-4063-AFC6-CF95D1EA08E0}" type="presOf" srcId="{B3CCDAB5-3FDC-4D55-BBB6-DA69E2B378E8}" destId="{2F2BE2B2-3EF8-454F-A333-A7758A1224AC}" srcOrd="0" destOrd="0" presId="urn:microsoft.com/office/officeart/2005/8/layout/vList2"/>
    <dgm:cxn modelId="{71A3AE1A-E60A-4A31-9B48-D391589E8B99}" srcId="{E7841D6F-B4B8-4AFB-9F65-3DB2959C1D81}" destId="{9198C850-1750-40C7-9D8E-87C8D688CD09}" srcOrd="1" destOrd="0" parTransId="{86395C0B-7A0C-41DB-A642-328C9CBD0BAC}" sibTransId="{ACE059BD-F28E-4A9F-AC14-0BEE36995F4C}"/>
    <dgm:cxn modelId="{DDBE0B59-031B-448D-9BBC-CC0C6C868A76}" type="presOf" srcId="{E7841D6F-B4B8-4AFB-9F65-3DB2959C1D81}" destId="{3369A183-0B74-4A51-B886-E4ADABBED28B}" srcOrd="0" destOrd="0" presId="urn:microsoft.com/office/officeart/2005/8/layout/vList2"/>
    <dgm:cxn modelId="{A36E6FF2-CFA5-4D4B-A3EF-76AF4208B0B8}" srcId="{E7841D6F-B4B8-4AFB-9F65-3DB2959C1D81}" destId="{8D022DAE-14DF-4703-ABBA-23CD7724FB8B}" srcOrd="0" destOrd="0" parTransId="{CEDDCDA8-3048-4882-BD33-B6BF0720B41E}" sibTransId="{A050FF82-A1E2-4276-BDBE-C5EEB2528872}"/>
    <dgm:cxn modelId="{2B729C46-577A-4581-8AC3-E1CD4399F61A}" type="presOf" srcId="{8D022DAE-14DF-4703-ABBA-23CD7724FB8B}" destId="{912484A7-D0B9-4615-B167-28734F6B1580}" srcOrd="0" destOrd="0" presId="urn:microsoft.com/office/officeart/2005/8/layout/vList2"/>
    <dgm:cxn modelId="{FEB949DC-2817-4DC0-BD75-B8C76DCB83C5}" srcId="{E7841D6F-B4B8-4AFB-9F65-3DB2959C1D81}" destId="{6B280E32-C524-46B0-A039-160712812562}" srcOrd="4" destOrd="0" parTransId="{8E577A88-C3B0-4BF6-814A-944C2FBFD0D0}" sibTransId="{8852B7DF-CA60-46BE-ACB9-AEE740692CAB}"/>
    <dgm:cxn modelId="{FF577FC6-9F06-4E1A-BA2E-5888AF4F4C05}" srcId="{E7841D6F-B4B8-4AFB-9F65-3DB2959C1D81}" destId="{3813B754-5066-4153-975E-83B29B955954}" srcOrd="3" destOrd="0" parTransId="{D5582B9E-41B9-4036-9BB9-4E4C3E807278}" sibTransId="{1BA8A0A4-E076-4A93-A310-54EB9060B167}"/>
    <dgm:cxn modelId="{A833A62F-01D6-4ED0-A199-891B9E0DE799}" type="presOf" srcId="{3813B754-5066-4153-975E-83B29B955954}" destId="{9800CE2E-01EC-480D-A809-2E21EE72D30E}" srcOrd="0" destOrd="0" presId="urn:microsoft.com/office/officeart/2005/8/layout/vList2"/>
    <dgm:cxn modelId="{9BFE8E9E-02B5-4A5B-8A80-7B2E08E06B9D}" type="presOf" srcId="{9198C850-1750-40C7-9D8E-87C8D688CD09}" destId="{45FEEB62-84DF-48D7-A847-68C4708C6E38}" srcOrd="0" destOrd="0" presId="urn:microsoft.com/office/officeart/2005/8/layout/vList2"/>
    <dgm:cxn modelId="{D2288E77-1389-47A5-8FDC-9C6A906BB2D9}" type="presOf" srcId="{6B280E32-C524-46B0-A039-160712812562}" destId="{5BC2AA9B-631C-41DB-BA39-4268D700DA14}" srcOrd="0" destOrd="0" presId="urn:microsoft.com/office/officeart/2005/8/layout/vList2"/>
    <dgm:cxn modelId="{71890CE7-382B-4852-8E96-0A75C435E849}" type="presParOf" srcId="{3369A183-0B74-4A51-B886-E4ADABBED28B}" destId="{912484A7-D0B9-4615-B167-28734F6B1580}" srcOrd="0" destOrd="0" presId="urn:microsoft.com/office/officeart/2005/8/layout/vList2"/>
    <dgm:cxn modelId="{80750D74-98C4-47D9-A0F5-660FA24E92B8}" type="presParOf" srcId="{3369A183-0B74-4A51-B886-E4ADABBED28B}" destId="{2B046270-65C9-4F79-849A-D5DA6B9C44B4}" srcOrd="1" destOrd="0" presId="urn:microsoft.com/office/officeart/2005/8/layout/vList2"/>
    <dgm:cxn modelId="{5DE8B223-F1B1-4BA6-8071-3BD625312188}" type="presParOf" srcId="{3369A183-0B74-4A51-B886-E4ADABBED28B}" destId="{45FEEB62-84DF-48D7-A847-68C4708C6E38}" srcOrd="2" destOrd="0" presId="urn:microsoft.com/office/officeart/2005/8/layout/vList2"/>
    <dgm:cxn modelId="{231954DD-EC87-420D-A3E4-87AB3F6AC103}" type="presParOf" srcId="{3369A183-0B74-4A51-B886-E4ADABBED28B}" destId="{50E0D525-A0C1-4BD2-9A99-F52A32A31C51}" srcOrd="3" destOrd="0" presId="urn:microsoft.com/office/officeart/2005/8/layout/vList2"/>
    <dgm:cxn modelId="{025C5294-4444-45CE-A918-831A498BE496}" type="presParOf" srcId="{3369A183-0B74-4A51-B886-E4ADABBED28B}" destId="{2F2BE2B2-3EF8-454F-A333-A7758A1224AC}" srcOrd="4" destOrd="0" presId="urn:microsoft.com/office/officeart/2005/8/layout/vList2"/>
    <dgm:cxn modelId="{339227DE-1A0B-453C-89EC-A8C00A92F882}" type="presParOf" srcId="{3369A183-0B74-4A51-B886-E4ADABBED28B}" destId="{73E18462-8E1E-4C2B-B25D-E0032FE7ACDC}" srcOrd="5" destOrd="0" presId="urn:microsoft.com/office/officeart/2005/8/layout/vList2"/>
    <dgm:cxn modelId="{F8B83110-5CE5-46E5-BBDC-03665E71A06D}" type="presParOf" srcId="{3369A183-0B74-4A51-B886-E4ADABBED28B}" destId="{9800CE2E-01EC-480D-A809-2E21EE72D30E}" srcOrd="6" destOrd="0" presId="urn:microsoft.com/office/officeart/2005/8/layout/vList2"/>
    <dgm:cxn modelId="{A4392E84-939A-43F5-9633-B3E227B31BB5}" type="presParOf" srcId="{3369A183-0B74-4A51-B886-E4ADABBED28B}" destId="{513E7882-3F32-44FA-BC5E-EE005C202292}" srcOrd="7" destOrd="0" presId="urn:microsoft.com/office/officeart/2005/8/layout/vList2"/>
    <dgm:cxn modelId="{B43BF2C4-0EA0-4AE6-84DC-B99ACF68FFC3}" type="presParOf" srcId="{3369A183-0B74-4A51-B886-E4ADABBED28B}" destId="{5BC2AA9B-631C-41DB-BA39-4268D700DA14}" srcOrd="8" destOrd="0" presId="urn:microsoft.com/office/officeart/2005/8/layout/vList2"/>
  </dgm:cxnLst>
  <dgm:bg>
    <a:solidFill>
      <a:srgbClr val="FFCCFF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2E1A37-AF62-4230-A123-3F92EAAFED15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880B01-F040-4FEB-B9B3-81957EA8E7DE}">
      <dgm:prSet/>
      <dgm:spPr>
        <a:solidFill>
          <a:schemeClr val="bg1"/>
        </a:solidFill>
        <a:ln w="57150">
          <a:solidFill>
            <a:srgbClr val="00B0F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pPr rtl="0"/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487311-B241-456A-A730-97C71246EF2B}" type="parTrans" cxnId="{5961F37C-B0F0-4021-A2BF-61266A7A5C7F}">
      <dgm:prSet/>
      <dgm:spPr/>
      <dgm:t>
        <a:bodyPr/>
        <a:lstStyle/>
        <a:p>
          <a:endParaRPr lang="en-US"/>
        </a:p>
      </dgm:t>
    </dgm:pt>
    <dgm:pt modelId="{2D9B5364-D955-4BE6-9B29-45624A465EF9}" type="sibTrans" cxnId="{5961F37C-B0F0-4021-A2BF-61266A7A5C7F}">
      <dgm:prSet/>
      <dgm:spPr/>
      <dgm:t>
        <a:bodyPr/>
        <a:lstStyle/>
        <a:p>
          <a:endParaRPr lang="en-US"/>
        </a:p>
      </dgm:t>
    </dgm:pt>
    <dgm:pt modelId="{87F68C83-FDED-42CE-87FA-320083CB5A16}" type="pres">
      <dgm:prSet presAssocID="{282E1A37-AF62-4230-A123-3F92EAAFED1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C85E87-4806-4C21-9900-4531740712D2}" type="pres">
      <dgm:prSet presAssocID="{282E1A37-AF62-4230-A123-3F92EAAFED15}" presName="arrow" presStyleLbl="bgShp" presStyleIdx="0" presStyleCnt="1"/>
      <dgm:spPr>
        <a:solidFill>
          <a:srgbClr val="FF99FF"/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E3C8DB86-A643-431A-9DF4-C76182C10014}" type="pres">
      <dgm:prSet presAssocID="{282E1A37-AF62-4230-A123-3F92EAAFED15}" presName="linearProcess" presStyleCnt="0"/>
      <dgm:spPr/>
    </dgm:pt>
    <dgm:pt modelId="{5E59C75D-775C-44B3-840E-67AEB39AF85C}" type="pres">
      <dgm:prSet presAssocID="{77880B01-F040-4FEB-B9B3-81957EA8E7DE}" presName="textNode" presStyleLbl="node1" presStyleIdx="0" presStyleCnt="1" custScaleX="108216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61F37C-B0F0-4021-A2BF-61266A7A5C7F}" srcId="{282E1A37-AF62-4230-A123-3F92EAAFED15}" destId="{77880B01-F040-4FEB-B9B3-81957EA8E7DE}" srcOrd="0" destOrd="0" parTransId="{93487311-B241-456A-A730-97C71246EF2B}" sibTransId="{2D9B5364-D955-4BE6-9B29-45624A465EF9}"/>
    <dgm:cxn modelId="{32B42CFF-FDEF-4729-AF59-312461232EEA}" type="presOf" srcId="{77880B01-F040-4FEB-B9B3-81957EA8E7DE}" destId="{5E59C75D-775C-44B3-840E-67AEB39AF85C}" srcOrd="0" destOrd="0" presId="urn:microsoft.com/office/officeart/2005/8/layout/hProcess9"/>
    <dgm:cxn modelId="{8ECF5725-E90E-4745-B001-0551F2A32127}" type="presOf" srcId="{282E1A37-AF62-4230-A123-3F92EAAFED15}" destId="{87F68C83-FDED-42CE-87FA-320083CB5A16}" srcOrd="0" destOrd="0" presId="urn:microsoft.com/office/officeart/2005/8/layout/hProcess9"/>
    <dgm:cxn modelId="{4127781D-CF1C-40B9-BF2F-D1E06619A103}" type="presParOf" srcId="{87F68C83-FDED-42CE-87FA-320083CB5A16}" destId="{68C85E87-4806-4C21-9900-4531740712D2}" srcOrd="0" destOrd="0" presId="urn:microsoft.com/office/officeart/2005/8/layout/hProcess9"/>
    <dgm:cxn modelId="{7142E727-ECA2-4333-B73A-189CF7AF5F46}" type="presParOf" srcId="{87F68C83-FDED-42CE-87FA-320083CB5A16}" destId="{E3C8DB86-A643-431A-9DF4-C76182C10014}" srcOrd="1" destOrd="0" presId="urn:microsoft.com/office/officeart/2005/8/layout/hProcess9"/>
    <dgm:cxn modelId="{9D9D62DD-1FB6-4AB8-A898-F9013C9933BD}" type="presParOf" srcId="{E3C8DB86-A643-431A-9DF4-C76182C10014}" destId="{5E59C75D-775C-44B3-840E-67AEB39AF85C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B541FB-7F8A-47C8-A6E6-C66AB8798AB5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A3805B9-D962-4ACF-920D-85DA653F2E18}">
      <dgm:prSet custT="1"/>
      <dgm:spPr/>
      <dgm:t>
        <a:bodyPr/>
        <a:lstStyle/>
        <a:p>
          <a:pPr rtl="0"/>
          <a:r>
            <a:rPr lang="bn-BD" sz="3600" smtClean="0">
              <a:latin typeface="NikoshBAN" panose="02000000000000000000" pitchFamily="2" charset="0"/>
              <a:cs typeface="NikoshBAN" panose="02000000000000000000" pitchFamily="2" charset="0"/>
            </a:rPr>
            <a:t>শ্রেণিঃএকাদশ</a:t>
          </a:r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4BBF46-EC15-49A2-AB9E-2AB648135F6D}" type="parTrans" cxnId="{07EF1815-28C2-43FD-A35E-656F33D38E14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935E99-13B2-4C22-9B13-13C55D353A06}" type="sibTrans" cxnId="{07EF1815-28C2-43FD-A35E-656F33D38E14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E65385-D96C-4B24-AFD1-EF338DFFE0CE}">
      <dgm:prSet custT="1"/>
      <dgm:spPr/>
      <dgm:t>
        <a:bodyPr/>
        <a:lstStyle/>
        <a:p>
          <a:pPr rtl="0"/>
          <a:r>
            <a:rPr lang="bn-BD" sz="3600" smtClean="0">
              <a:latin typeface="NikoshBAN" panose="02000000000000000000" pitchFamily="2" charset="0"/>
              <a:cs typeface="NikoshBAN" panose="02000000000000000000" pitchFamily="2" charset="0"/>
            </a:rPr>
            <a:t>বিষয়ঃসমাজবিজ্ঞান</a:t>
          </a:r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F41832-3FEB-427E-8940-2959A9F1F98D}" type="parTrans" cxnId="{37A9116E-FF64-46D7-8DDB-CFB5C3530F79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66F7E4-AD7D-4DFC-8108-1D20A34FD357}" type="sibTrans" cxnId="{37A9116E-FF64-46D7-8DDB-CFB5C3530F79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4896F9-322E-4326-8F61-BA1E2A719CF9}">
      <dgm:prSet custT="1"/>
      <dgm:spPr/>
      <dgm:t>
        <a:bodyPr/>
        <a:lstStyle/>
        <a:p>
          <a:pPr rtl="0"/>
          <a:r>
            <a:rPr lang="bn-BD" sz="3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অধ্যায়ঃ</a:t>
          </a:r>
          <a:r>
            <a:rPr lang="en-US" sz="3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চতুর্থ</a:t>
          </a:r>
          <a:r>
            <a:rPr lang="en-US" sz="3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(সমাজবিজ্ঞানের মৌল প্রত্যয়</a:t>
          </a:r>
          <a:r>
            <a:rPr lang="bn-BD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3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BC7689-648E-42F2-82C2-2CBBA8DCF110}" type="parTrans" cxnId="{BB5E0526-509C-4237-B7B9-D5FB76311236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770EBE-40CE-4D98-B8F7-D32F9E05A91B}" type="sibTrans" cxnId="{BB5E0526-509C-4237-B7B9-D5FB76311236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B46248-FFB8-4BDA-86BC-CF1147DA8AC6}">
      <dgm:prSet custT="1"/>
      <dgm:spPr/>
      <dgm:t>
        <a:bodyPr/>
        <a:lstStyle/>
        <a:p>
          <a:pPr rtl="0"/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সময়ঃ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৫</a:t>
          </a:r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৫মিনিট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D16638-49CF-4A77-926E-4BB1AFAF6C28}" type="parTrans" cxnId="{671600A0-9E87-489B-A232-FC316327D8B7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D32033-A0E6-49ED-9CCA-B759C27447F7}" type="sibTrans" cxnId="{671600A0-9E87-489B-A232-FC316327D8B7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9222D4-A61A-43F0-A99D-F0FB60FEA15A}">
      <dgm:prSet custT="1"/>
      <dgm:spPr/>
      <dgm:t>
        <a:bodyPr/>
        <a:lstStyle/>
        <a:p>
          <a:pPr rtl="0"/>
          <a:r>
            <a:rPr lang="bn-BD" sz="3600" smtClean="0">
              <a:latin typeface="NikoshBAN" panose="02000000000000000000" pitchFamily="2" charset="0"/>
              <a:cs typeface="NikoshBAN" panose="02000000000000000000" pitchFamily="2" charset="0"/>
            </a:rPr>
            <a:t>তারিখঃ৭-৮-১৬ইং</a:t>
          </a:r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429E7B-CD19-4B5A-B9C4-8BBDB3BE891A}" type="parTrans" cxnId="{30D27FC9-19A3-4A34-9F39-FE8BC976118C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9CB3A6-9FCB-4C5F-A9DB-8F5E25A75BE3}" type="sibTrans" cxnId="{30D27FC9-19A3-4A34-9F39-FE8BC976118C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384806-501B-493F-A481-76FDEA161006}">
      <dgm:prSet custT="1"/>
      <dgm:spPr/>
      <dgm:t>
        <a:bodyPr/>
        <a:lstStyle/>
        <a:p>
          <a:pPr rtl="0"/>
          <a:r>
            <a:rPr lang="bn-BD" sz="3600" smtClean="0">
              <a:latin typeface="NikoshBAN" panose="02000000000000000000" pitchFamily="2" charset="0"/>
              <a:cs typeface="NikoshBAN" panose="02000000000000000000" pitchFamily="2" charset="0"/>
            </a:rPr>
            <a:t>পদ্ধতিঃদলীয় আলোচনা</a:t>
          </a:r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2DC547-4724-43B3-94A4-2AA88F0E3402}" type="parTrans" cxnId="{3D98B08D-66DF-43C9-A55D-3CBBEA82ABBD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63FBBD7-A812-4ECE-B7F1-30D323CFC519}" type="sibTrans" cxnId="{3D98B08D-66DF-43C9-A55D-3CBBEA82ABBD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0E5726-A857-4C59-A7A0-C3906D37CDBC}" type="pres">
      <dgm:prSet presAssocID="{8AB541FB-7F8A-47C8-A6E6-C66AB8798A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8A6955-46B2-47CC-8BB5-9632B8F21F6F}" type="pres">
      <dgm:prSet presAssocID="{1A3805B9-D962-4ACF-920D-85DA653F2E1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B98B8-7C43-4E6C-9119-8F1C0521E388}" type="pres">
      <dgm:prSet presAssocID="{32935E99-13B2-4C22-9B13-13C55D353A06}" presName="spacer" presStyleCnt="0"/>
      <dgm:spPr/>
      <dgm:t>
        <a:bodyPr/>
        <a:lstStyle/>
        <a:p>
          <a:endParaRPr lang="en-US"/>
        </a:p>
      </dgm:t>
    </dgm:pt>
    <dgm:pt modelId="{879C37AB-E007-4C41-BB3E-6DC887FC52B3}" type="pres">
      <dgm:prSet presAssocID="{D6E65385-D96C-4B24-AFD1-EF338DFFE0C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6409E-63E0-40FC-BA6D-80F69B53A0E9}" type="pres">
      <dgm:prSet presAssocID="{EA66F7E4-AD7D-4DFC-8108-1D20A34FD357}" presName="spacer" presStyleCnt="0"/>
      <dgm:spPr/>
      <dgm:t>
        <a:bodyPr/>
        <a:lstStyle/>
        <a:p>
          <a:endParaRPr lang="en-US"/>
        </a:p>
      </dgm:t>
    </dgm:pt>
    <dgm:pt modelId="{14EBDD96-3DAD-4016-AF13-8B2CF07F90AD}" type="pres">
      <dgm:prSet presAssocID="{AE4896F9-322E-4326-8F61-BA1E2A719CF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29B30-B115-465F-A4FF-B0185A847101}" type="pres">
      <dgm:prSet presAssocID="{B6770EBE-40CE-4D98-B8F7-D32F9E05A91B}" presName="spacer" presStyleCnt="0"/>
      <dgm:spPr/>
      <dgm:t>
        <a:bodyPr/>
        <a:lstStyle/>
        <a:p>
          <a:endParaRPr lang="en-US"/>
        </a:p>
      </dgm:t>
    </dgm:pt>
    <dgm:pt modelId="{5A3F3805-2E55-4B47-BA55-4D10345E3B2F}" type="pres">
      <dgm:prSet presAssocID="{95B46248-FFB8-4BDA-86BC-CF1147DA8AC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AD7F6-5D13-44CE-A817-C0D27DF985E3}" type="pres">
      <dgm:prSet presAssocID="{BBD32033-A0E6-49ED-9CCA-B759C27447F7}" presName="spacer" presStyleCnt="0"/>
      <dgm:spPr/>
      <dgm:t>
        <a:bodyPr/>
        <a:lstStyle/>
        <a:p>
          <a:endParaRPr lang="en-US"/>
        </a:p>
      </dgm:t>
    </dgm:pt>
    <dgm:pt modelId="{1B9B7BC0-A9D5-4494-A9B1-1969AED5D6C7}" type="pres">
      <dgm:prSet presAssocID="{0A9222D4-A61A-43F0-A99D-F0FB60FEA15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464AA-2548-4492-BB12-6D8F942142C2}" type="pres">
      <dgm:prSet presAssocID="{999CB3A6-9FCB-4C5F-A9DB-8F5E25A75BE3}" presName="spacer" presStyleCnt="0"/>
      <dgm:spPr/>
      <dgm:t>
        <a:bodyPr/>
        <a:lstStyle/>
        <a:p>
          <a:endParaRPr lang="en-US"/>
        </a:p>
      </dgm:t>
    </dgm:pt>
    <dgm:pt modelId="{18B040B9-C6DA-40F9-9F70-6DEA5D8BEC55}" type="pres">
      <dgm:prSet presAssocID="{66384806-501B-493F-A481-76FDEA16100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A9116E-FF64-46D7-8DDB-CFB5C3530F79}" srcId="{8AB541FB-7F8A-47C8-A6E6-C66AB8798AB5}" destId="{D6E65385-D96C-4B24-AFD1-EF338DFFE0CE}" srcOrd="1" destOrd="0" parTransId="{46F41832-3FEB-427E-8940-2959A9F1F98D}" sibTransId="{EA66F7E4-AD7D-4DFC-8108-1D20A34FD357}"/>
    <dgm:cxn modelId="{D4C4449D-0C7F-46C7-AC60-4AD4585DCF18}" type="presOf" srcId="{95B46248-FFB8-4BDA-86BC-CF1147DA8AC6}" destId="{5A3F3805-2E55-4B47-BA55-4D10345E3B2F}" srcOrd="0" destOrd="0" presId="urn:microsoft.com/office/officeart/2005/8/layout/vList2"/>
    <dgm:cxn modelId="{07EF1815-28C2-43FD-A35E-656F33D38E14}" srcId="{8AB541FB-7F8A-47C8-A6E6-C66AB8798AB5}" destId="{1A3805B9-D962-4ACF-920D-85DA653F2E18}" srcOrd="0" destOrd="0" parTransId="{A34BBF46-EC15-49A2-AB9E-2AB648135F6D}" sibTransId="{32935E99-13B2-4C22-9B13-13C55D353A06}"/>
    <dgm:cxn modelId="{30D27FC9-19A3-4A34-9F39-FE8BC976118C}" srcId="{8AB541FB-7F8A-47C8-A6E6-C66AB8798AB5}" destId="{0A9222D4-A61A-43F0-A99D-F0FB60FEA15A}" srcOrd="4" destOrd="0" parTransId="{E4429E7B-CD19-4B5A-B9C4-8BBDB3BE891A}" sibTransId="{999CB3A6-9FCB-4C5F-A9DB-8F5E25A75BE3}"/>
    <dgm:cxn modelId="{7F1B9340-1B5B-4D44-ADC9-5A1D8F587885}" type="presOf" srcId="{1A3805B9-D962-4ACF-920D-85DA653F2E18}" destId="{A38A6955-46B2-47CC-8BB5-9632B8F21F6F}" srcOrd="0" destOrd="0" presId="urn:microsoft.com/office/officeart/2005/8/layout/vList2"/>
    <dgm:cxn modelId="{96A26404-A931-4086-B429-E1212642A410}" type="presOf" srcId="{8AB541FB-7F8A-47C8-A6E6-C66AB8798AB5}" destId="{6A0E5726-A857-4C59-A7A0-C3906D37CDBC}" srcOrd="0" destOrd="0" presId="urn:microsoft.com/office/officeart/2005/8/layout/vList2"/>
    <dgm:cxn modelId="{671600A0-9E87-489B-A232-FC316327D8B7}" srcId="{8AB541FB-7F8A-47C8-A6E6-C66AB8798AB5}" destId="{95B46248-FFB8-4BDA-86BC-CF1147DA8AC6}" srcOrd="3" destOrd="0" parTransId="{FAD16638-49CF-4A77-926E-4BB1AFAF6C28}" sibTransId="{BBD32033-A0E6-49ED-9CCA-B759C27447F7}"/>
    <dgm:cxn modelId="{BB5E0526-509C-4237-B7B9-D5FB76311236}" srcId="{8AB541FB-7F8A-47C8-A6E6-C66AB8798AB5}" destId="{AE4896F9-322E-4326-8F61-BA1E2A719CF9}" srcOrd="2" destOrd="0" parTransId="{EBBC7689-648E-42F2-82C2-2CBBA8DCF110}" sibTransId="{B6770EBE-40CE-4D98-B8F7-D32F9E05A91B}"/>
    <dgm:cxn modelId="{4D7523CA-1E6E-4617-B18F-111BA4A7220D}" type="presOf" srcId="{AE4896F9-322E-4326-8F61-BA1E2A719CF9}" destId="{14EBDD96-3DAD-4016-AF13-8B2CF07F90AD}" srcOrd="0" destOrd="0" presId="urn:microsoft.com/office/officeart/2005/8/layout/vList2"/>
    <dgm:cxn modelId="{7BF59827-1372-4B2A-ACB1-DD4F42E10633}" type="presOf" srcId="{0A9222D4-A61A-43F0-A99D-F0FB60FEA15A}" destId="{1B9B7BC0-A9D5-4494-A9B1-1969AED5D6C7}" srcOrd="0" destOrd="0" presId="urn:microsoft.com/office/officeart/2005/8/layout/vList2"/>
    <dgm:cxn modelId="{E4CE1706-0C91-4516-8530-673FAB200D40}" type="presOf" srcId="{66384806-501B-493F-A481-76FDEA161006}" destId="{18B040B9-C6DA-40F9-9F70-6DEA5D8BEC55}" srcOrd="0" destOrd="0" presId="urn:microsoft.com/office/officeart/2005/8/layout/vList2"/>
    <dgm:cxn modelId="{3D98B08D-66DF-43C9-A55D-3CBBEA82ABBD}" srcId="{8AB541FB-7F8A-47C8-A6E6-C66AB8798AB5}" destId="{66384806-501B-493F-A481-76FDEA161006}" srcOrd="5" destOrd="0" parTransId="{A82DC547-4724-43B3-94A4-2AA88F0E3402}" sibTransId="{963FBBD7-A812-4ECE-B7F1-30D323CFC519}"/>
    <dgm:cxn modelId="{64F2AC01-9741-4476-9695-FA80F9A3516D}" type="presOf" srcId="{D6E65385-D96C-4B24-AFD1-EF338DFFE0CE}" destId="{879C37AB-E007-4C41-BB3E-6DC887FC52B3}" srcOrd="0" destOrd="0" presId="urn:microsoft.com/office/officeart/2005/8/layout/vList2"/>
    <dgm:cxn modelId="{02717010-596F-4845-9093-B0305AE7F4DC}" type="presParOf" srcId="{6A0E5726-A857-4C59-A7A0-C3906D37CDBC}" destId="{A38A6955-46B2-47CC-8BB5-9632B8F21F6F}" srcOrd="0" destOrd="0" presId="urn:microsoft.com/office/officeart/2005/8/layout/vList2"/>
    <dgm:cxn modelId="{D2E47466-9B6C-475D-8EAF-947089AB447F}" type="presParOf" srcId="{6A0E5726-A857-4C59-A7A0-C3906D37CDBC}" destId="{FD6B98B8-7C43-4E6C-9119-8F1C0521E388}" srcOrd="1" destOrd="0" presId="urn:microsoft.com/office/officeart/2005/8/layout/vList2"/>
    <dgm:cxn modelId="{CDE9749B-0026-432F-A8E3-6A889FC246C9}" type="presParOf" srcId="{6A0E5726-A857-4C59-A7A0-C3906D37CDBC}" destId="{879C37AB-E007-4C41-BB3E-6DC887FC52B3}" srcOrd="2" destOrd="0" presId="urn:microsoft.com/office/officeart/2005/8/layout/vList2"/>
    <dgm:cxn modelId="{E8F5838A-87B2-40DE-A99E-58EEEEB8B8A5}" type="presParOf" srcId="{6A0E5726-A857-4C59-A7A0-C3906D37CDBC}" destId="{9606409E-63E0-40FC-BA6D-80F69B53A0E9}" srcOrd="3" destOrd="0" presId="urn:microsoft.com/office/officeart/2005/8/layout/vList2"/>
    <dgm:cxn modelId="{556C889A-896F-4BF7-A72D-00A7AAA94AF1}" type="presParOf" srcId="{6A0E5726-A857-4C59-A7A0-C3906D37CDBC}" destId="{14EBDD96-3DAD-4016-AF13-8B2CF07F90AD}" srcOrd="4" destOrd="0" presId="urn:microsoft.com/office/officeart/2005/8/layout/vList2"/>
    <dgm:cxn modelId="{27F2F93E-4EFF-4DF5-A76A-732488B5BA6B}" type="presParOf" srcId="{6A0E5726-A857-4C59-A7A0-C3906D37CDBC}" destId="{56529B30-B115-465F-A4FF-B0185A847101}" srcOrd="5" destOrd="0" presId="urn:microsoft.com/office/officeart/2005/8/layout/vList2"/>
    <dgm:cxn modelId="{56BAC6B2-B277-4431-A1B8-00F29616B16F}" type="presParOf" srcId="{6A0E5726-A857-4C59-A7A0-C3906D37CDBC}" destId="{5A3F3805-2E55-4B47-BA55-4D10345E3B2F}" srcOrd="6" destOrd="0" presId="urn:microsoft.com/office/officeart/2005/8/layout/vList2"/>
    <dgm:cxn modelId="{82FEC139-B651-4D9F-BA27-7D3F7736890D}" type="presParOf" srcId="{6A0E5726-A857-4C59-A7A0-C3906D37CDBC}" destId="{05FAD7F6-5D13-44CE-A817-C0D27DF985E3}" srcOrd="7" destOrd="0" presId="urn:microsoft.com/office/officeart/2005/8/layout/vList2"/>
    <dgm:cxn modelId="{F3BD8C5C-3711-49F7-94C8-54916EE90C1D}" type="presParOf" srcId="{6A0E5726-A857-4C59-A7A0-C3906D37CDBC}" destId="{1B9B7BC0-A9D5-4494-A9B1-1969AED5D6C7}" srcOrd="8" destOrd="0" presId="urn:microsoft.com/office/officeart/2005/8/layout/vList2"/>
    <dgm:cxn modelId="{40EA574D-6BF1-44CB-87DA-463E2B22E1A7}" type="presParOf" srcId="{6A0E5726-A857-4C59-A7A0-C3906D37CDBC}" destId="{7CF464AA-2548-4492-BB12-6D8F942142C2}" srcOrd="9" destOrd="0" presId="urn:microsoft.com/office/officeart/2005/8/layout/vList2"/>
    <dgm:cxn modelId="{AEF4F966-8E41-4FC0-B6EA-EBDD1A08D1BA}" type="presParOf" srcId="{6A0E5726-A857-4C59-A7A0-C3906D37CDBC}" destId="{18B040B9-C6DA-40F9-9F70-6DEA5D8BEC55}" srcOrd="10" destOrd="0" presId="urn:microsoft.com/office/officeart/2005/8/layout/vList2"/>
  </dgm:cxnLst>
  <dgm:bg>
    <a:solidFill>
      <a:srgbClr val="FFCCFF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038D43-B33B-4422-A20B-2A86AEEF8351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D06A48A3-9BF2-49F1-BF66-33E15879CB2B}">
      <dgm:prSet/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নিচের ছবিগুলো লক্ষ্য কর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চিন্তা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নির্দেশ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66F1DC-ACD7-4F14-9C98-A8138221946E}" type="parTrans" cxnId="{541B77F6-7FF3-43A8-ABC6-94CF844CBACC}">
      <dgm:prSet/>
      <dgm:spPr/>
      <dgm:t>
        <a:bodyPr/>
        <a:lstStyle/>
        <a:p>
          <a:endParaRPr lang="en-US"/>
        </a:p>
      </dgm:t>
    </dgm:pt>
    <dgm:pt modelId="{F681A073-D0A4-4E28-94F3-8F3000427BBF}" type="sibTrans" cxnId="{541B77F6-7FF3-43A8-ABC6-94CF844CBACC}">
      <dgm:prSet/>
      <dgm:spPr/>
      <dgm:t>
        <a:bodyPr/>
        <a:lstStyle/>
        <a:p>
          <a:endParaRPr lang="en-US"/>
        </a:p>
      </dgm:t>
    </dgm:pt>
    <dgm:pt modelId="{556FED5D-93E8-4444-AE65-DB31594B43FA}" type="pres">
      <dgm:prSet presAssocID="{A7038D43-B33B-4422-A20B-2A86AEEF835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F4078B-8C15-45C1-B586-D770EF226B1C}" type="pres">
      <dgm:prSet presAssocID="{A7038D43-B33B-4422-A20B-2A86AEEF8351}" presName="arrow" presStyleLbl="bgShp" presStyleIdx="0" presStyleCnt="1" custScaleX="102867"/>
      <dgm:spPr>
        <a:solidFill>
          <a:srgbClr val="FF99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50B568D5-6CE9-485B-B4B0-8EFC9DDF0009}" type="pres">
      <dgm:prSet presAssocID="{A7038D43-B33B-4422-A20B-2A86AEEF8351}" presName="linearProces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D30FC392-A9A3-48FA-9DFE-DA91F2A27885}" type="pres">
      <dgm:prSet presAssocID="{D06A48A3-9BF2-49F1-BF66-33E15879CB2B}" presName="textNode" presStyleLbl="node1" presStyleIdx="0" presStyleCnt="1" custScaleX="85693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9D59EA-3123-4810-A1AF-F6E4E6DA6639}" type="presOf" srcId="{A7038D43-B33B-4422-A20B-2A86AEEF8351}" destId="{556FED5D-93E8-4444-AE65-DB31594B43FA}" srcOrd="0" destOrd="0" presId="urn:microsoft.com/office/officeart/2005/8/layout/hProcess9"/>
    <dgm:cxn modelId="{34E43DF6-AB70-4435-9B22-3679D1174F83}" type="presOf" srcId="{D06A48A3-9BF2-49F1-BF66-33E15879CB2B}" destId="{D30FC392-A9A3-48FA-9DFE-DA91F2A27885}" srcOrd="0" destOrd="0" presId="urn:microsoft.com/office/officeart/2005/8/layout/hProcess9"/>
    <dgm:cxn modelId="{541B77F6-7FF3-43A8-ABC6-94CF844CBACC}" srcId="{A7038D43-B33B-4422-A20B-2A86AEEF8351}" destId="{D06A48A3-9BF2-49F1-BF66-33E15879CB2B}" srcOrd="0" destOrd="0" parTransId="{EB66F1DC-ACD7-4F14-9C98-A8138221946E}" sibTransId="{F681A073-D0A4-4E28-94F3-8F3000427BBF}"/>
    <dgm:cxn modelId="{A444A9AF-F482-48E2-8B1D-9F01D462DB0E}" type="presParOf" srcId="{556FED5D-93E8-4444-AE65-DB31594B43FA}" destId="{29F4078B-8C15-45C1-B586-D770EF226B1C}" srcOrd="0" destOrd="0" presId="urn:microsoft.com/office/officeart/2005/8/layout/hProcess9"/>
    <dgm:cxn modelId="{21560315-A9FE-47F2-80D0-F69E082D96D6}" type="presParOf" srcId="{556FED5D-93E8-4444-AE65-DB31594B43FA}" destId="{50B568D5-6CE9-485B-B4B0-8EFC9DDF0009}" srcOrd="1" destOrd="0" presId="urn:microsoft.com/office/officeart/2005/8/layout/hProcess9"/>
    <dgm:cxn modelId="{B3A7BD21-2894-4D51-8673-E1B1B094FDAA}" type="presParOf" srcId="{50B568D5-6CE9-485B-B4B0-8EFC9DDF0009}" destId="{D30FC392-A9A3-48FA-9DFE-DA91F2A27885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00B6EB-0FFD-47AF-A177-856B20A0D458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</dgm:spPr>
      <dgm:t>
        <a:bodyPr/>
        <a:lstStyle/>
        <a:p>
          <a:endParaRPr lang="en-US"/>
        </a:p>
      </dgm:t>
    </dgm:pt>
    <dgm:pt modelId="{F49D766A-BA72-406E-8BBE-F863F47D9A2E}">
      <dgm:prSet/>
      <dgm:spPr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rtl="0"/>
          <a:r>
            <a:rPr lang="en-US" dirty="0" err="1" smtClean="0"/>
            <a:t>আজকের</a:t>
          </a:r>
          <a:r>
            <a:rPr lang="en-US" dirty="0" smtClean="0"/>
            <a:t> </a:t>
          </a:r>
          <a:r>
            <a:rPr lang="en-US" dirty="0" err="1" smtClean="0"/>
            <a:t>পাঠ</a:t>
          </a:r>
          <a:endParaRPr lang="en-US" dirty="0"/>
        </a:p>
      </dgm:t>
    </dgm:pt>
    <dgm:pt modelId="{FAA22316-5DD9-486D-9124-993999739591}" type="parTrans" cxnId="{09954CE1-8485-4BBA-A913-BB0C27F9B131}">
      <dgm:prSet/>
      <dgm:spPr/>
      <dgm:t>
        <a:bodyPr/>
        <a:lstStyle/>
        <a:p>
          <a:endParaRPr lang="en-US"/>
        </a:p>
      </dgm:t>
    </dgm:pt>
    <dgm:pt modelId="{5EBD8254-EFA1-4FA9-8542-4A9AC2E0B9B6}" type="sibTrans" cxnId="{09954CE1-8485-4BBA-A913-BB0C27F9B131}">
      <dgm:prSet/>
      <dgm:spPr/>
      <dgm:t>
        <a:bodyPr/>
        <a:lstStyle/>
        <a:p>
          <a:endParaRPr lang="en-US"/>
        </a:p>
      </dgm:t>
    </dgm:pt>
    <dgm:pt modelId="{4C6D5363-AE90-43AD-A33E-A70C7D85DB9B}" type="pres">
      <dgm:prSet presAssocID="{6300B6EB-0FFD-47AF-A177-856B20A0D45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2AED9E3-B2A6-45D3-B8BC-E5D34E86A5A8}" type="pres">
      <dgm:prSet presAssocID="{F49D766A-BA72-406E-8BBE-F863F47D9A2E}" presName="horFlow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74F0CE1E-5F9E-4559-8556-7D20AED0CD36}" type="pres">
      <dgm:prSet presAssocID="{F49D766A-BA72-406E-8BBE-F863F47D9A2E}" presName="bigChev" presStyleLbl="node1" presStyleIdx="0" presStyleCnt="1" custScaleX="221885"/>
      <dgm:spPr/>
      <dgm:t>
        <a:bodyPr/>
        <a:lstStyle/>
        <a:p>
          <a:endParaRPr lang="en-US"/>
        </a:p>
      </dgm:t>
    </dgm:pt>
  </dgm:ptLst>
  <dgm:cxnLst>
    <dgm:cxn modelId="{09954CE1-8485-4BBA-A913-BB0C27F9B131}" srcId="{6300B6EB-0FFD-47AF-A177-856B20A0D458}" destId="{F49D766A-BA72-406E-8BBE-F863F47D9A2E}" srcOrd="0" destOrd="0" parTransId="{FAA22316-5DD9-486D-9124-993999739591}" sibTransId="{5EBD8254-EFA1-4FA9-8542-4A9AC2E0B9B6}"/>
    <dgm:cxn modelId="{7944E18D-6783-4FCB-90D1-5FDA905FA983}" type="presOf" srcId="{6300B6EB-0FFD-47AF-A177-856B20A0D458}" destId="{4C6D5363-AE90-43AD-A33E-A70C7D85DB9B}" srcOrd="0" destOrd="0" presId="urn:microsoft.com/office/officeart/2005/8/layout/lProcess3"/>
    <dgm:cxn modelId="{43DACB76-9782-4079-9C04-B15F2CEB17F2}" type="presOf" srcId="{F49D766A-BA72-406E-8BBE-F863F47D9A2E}" destId="{74F0CE1E-5F9E-4559-8556-7D20AED0CD36}" srcOrd="0" destOrd="0" presId="urn:microsoft.com/office/officeart/2005/8/layout/lProcess3"/>
    <dgm:cxn modelId="{7727077A-29C7-4B95-A789-9832F461095F}" type="presParOf" srcId="{4C6D5363-AE90-43AD-A33E-A70C7D85DB9B}" destId="{02AED9E3-B2A6-45D3-B8BC-E5D34E86A5A8}" srcOrd="0" destOrd="0" presId="urn:microsoft.com/office/officeart/2005/8/layout/lProcess3"/>
    <dgm:cxn modelId="{A45028B2-4133-4CBE-A08A-DD8AE7033272}" type="presParOf" srcId="{02AED9E3-B2A6-45D3-B8BC-E5D34E86A5A8}" destId="{74F0CE1E-5F9E-4559-8556-7D20AED0CD36}" srcOrd="0" destOrd="0" presId="urn:microsoft.com/office/officeart/2005/8/layout/lProcess3"/>
  </dgm:cxnLst>
  <dgm:bg>
    <a:solidFill>
      <a:srgbClr val="FF99FF"/>
    </a:solidFill>
    <a:effectLst>
      <a:innerShdw blurRad="114300">
        <a:prstClr val="black"/>
      </a:innerShdw>
    </a:effectLst>
  </dgm:bg>
  <dgm:whole>
    <a:ln w="57150">
      <a:solidFill>
        <a:srgbClr val="00B05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C588CC-D836-4133-B4AC-904DE8CD74D7}" type="doc">
      <dgm:prSet loTypeId="urn:microsoft.com/office/officeart/2005/8/layout/target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3E4A48-7DC1-4374-99AF-92D43928C450}">
      <dgm:prSet/>
      <dgm:spPr>
        <a:solidFill>
          <a:schemeClr val="bg1"/>
        </a:solidFill>
        <a:ln w="57150">
          <a:solidFill>
            <a:srgbClr val="00B050"/>
          </a:solidFill>
        </a:ln>
      </dgm:spPr>
      <dgm:t>
        <a:bodyPr/>
        <a:lstStyle/>
        <a:p>
          <a:pPr rtl="0"/>
          <a:r>
            <a:rPr lang="en-US" dirty="0" err="1" smtClean="0"/>
            <a:t>সামাজিক</a:t>
          </a:r>
          <a:r>
            <a:rPr lang="en-US" dirty="0" smtClean="0"/>
            <a:t> </a:t>
          </a:r>
          <a:r>
            <a:rPr lang="en-US" dirty="0" err="1" smtClean="0"/>
            <a:t>বিবর্তনের</a:t>
          </a:r>
          <a:r>
            <a:rPr lang="en-US" dirty="0" smtClean="0"/>
            <a:t> </a:t>
          </a:r>
          <a:r>
            <a:rPr lang="en-US" dirty="0" err="1" smtClean="0"/>
            <a:t>ধারা</a:t>
          </a:r>
          <a:endParaRPr lang="en-US" dirty="0"/>
        </a:p>
      </dgm:t>
    </dgm:pt>
    <dgm:pt modelId="{C051ABC8-CDE7-4E44-8555-305702D7D2A6}" type="parTrans" cxnId="{6C23C23A-9D32-44F4-B6E3-8D9EE3315934}">
      <dgm:prSet/>
      <dgm:spPr/>
      <dgm:t>
        <a:bodyPr/>
        <a:lstStyle/>
        <a:p>
          <a:endParaRPr lang="en-US"/>
        </a:p>
      </dgm:t>
    </dgm:pt>
    <dgm:pt modelId="{CC9EC2AA-F1B0-4570-AF7D-DB0D99894F87}" type="sibTrans" cxnId="{6C23C23A-9D32-44F4-B6E3-8D9EE3315934}">
      <dgm:prSet/>
      <dgm:spPr/>
      <dgm:t>
        <a:bodyPr/>
        <a:lstStyle/>
        <a:p>
          <a:endParaRPr lang="en-US"/>
        </a:p>
      </dgm:t>
    </dgm:pt>
    <dgm:pt modelId="{4492B420-D093-47B7-BC86-B75373AACFFE}" type="pres">
      <dgm:prSet presAssocID="{6FC588CC-D836-4133-B4AC-904DE8CD74D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20FCD2-6CDB-4192-8E2C-3A76A85709C2}" type="pres">
      <dgm:prSet presAssocID="{7B3E4A48-7DC1-4374-99AF-92D43928C450}" presName="circle1" presStyleLbl="node1" presStyleIdx="0" presStyleCnt="1"/>
      <dgm:spPr>
        <a:solidFill>
          <a:srgbClr val="002060"/>
        </a:solidFill>
      </dgm:spPr>
    </dgm:pt>
    <dgm:pt modelId="{D634A5D2-45BF-40E9-B7C4-819768AD5967}" type="pres">
      <dgm:prSet presAssocID="{7B3E4A48-7DC1-4374-99AF-92D43928C450}" presName="space" presStyleCnt="0"/>
      <dgm:spPr/>
    </dgm:pt>
    <dgm:pt modelId="{69EBB9F8-7D5B-441C-A860-EC95E5B5868D}" type="pres">
      <dgm:prSet presAssocID="{7B3E4A48-7DC1-4374-99AF-92D43928C450}" presName="rect1" presStyleLbl="alignAcc1" presStyleIdx="0" presStyleCnt="1"/>
      <dgm:spPr/>
      <dgm:t>
        <a:bodyPr/>
        <a:lstStyle/>
        <a:p>
          <a:endParaRPr lang="en-US"/>
        </a:p>
      </dgm:t>
    </dgm:pt>
    <dgm:pt modelId="{FA0D494E-3287-4A49-8C7C-90209C716DFD}" type="pres">
      <dgm:prSet presAssocID="{7B3E4A48-7DC1-4374-99AF-92D43928C45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73A7F9-4014-454D-AA30-D650423FA9E8}" type="presOf" srcId="{7B3E4A48-7DC1-4374-99AF-92D43928C450}" destId="{69EBB9F8-7D5B-441C-A860-EC95E5B5868D}" srcOrd="0" destOrd="0" presId="urn:microsoft.com/office/officeart/2005/8/layout/target3"/>
    <dgm:cxn modelId="{6C23C23A-9D32-44F4-B6E3-8D9EE3315934}" srcId="{6FC588CC-D836-4133-B4AC-904DE8CD74D7}" destId="{7B3E4A48-7DC1-4374-99AF-92D43928C450}" srcOrd="0" destOrd="0" parTransId="{C051ABC8-CDE7-4E44-8555-305702D7D2A6}" sibTransId="{CC9EC2AA-F1B0-4570-AF7D-DB0D99894F87}"/>
    <dgm:cxn modelId="{554CE5BD-E0BE-4586-9570-CE2176ECD1DF}" type="presOf" srcId="{6FC588CC-D836-4133-B4AC-904DE8CD74D7}" destId="{4492B420-D093-47B7-BC86-B75373AACFFE}" srcOrd="0" destOrd="0" presId="urn:microsoft.com/office/officeart/2005/8/layout/target3"/>
    <dgm:cxn modelId="{562DE0C8-8918-409D-8EEF-42DB6B926DAA}" type="presOf" srcId="{7B3E4A48-7DC1-4374-99AF-92D43928C450}" destId="{FA0D494E-3287-4A49-8C7C-90209C716DFD}" srcOrd="1" destOrd="0" presId="urn:microsoft.com/office/officeart/2005/8/layout/target3"/>
    <dgm:cxn modelId="{0F033551-A4EA-4D26-86F3-72ECE9682A4A}" type="presParOf" srcId="{4492B420-D093-47B7-BC86-B75373AACFFE}" destId="{E220FCD2-6CDB-4192-8E2C-3A76A85709C2}" srcOrd="0" destOrd="0" presId="urn:microsoft.com/office/officeart/2005/8/layout/target3"/>
    <dgm:cxn modelId="{24FCB230-DA7A-4F7A-B642-8C62EEE0B351}" type="presParOf" srcId="{4492B420-D093-47B7-BC86-B75373AACFFE}" destId="{D634A5D2-45BF-40E9-B7C4-819768AD5967}" srcOrd="1" destOrd="0" presId="urn:microsoft.com/office/officeart/2005/8/layout/target3"/>
    <dgm:cxn modelId="{3F055B78-33A4-44EE-BBC8-84F104371D2F}" type="presParOf" srcId="{4492B420-D093-47B7-BC86-B75373AACFFE}" destId="{69EBB9F8-7D5B-441C-A860-EC95E5B5868D}" srcOrd="2" destOrd="0" presId="urn:microsoft.com/office/officeart/2005/8/layout/target3"/>
    <dgm:cxn modelId="{02E67395-E850-4A82-A179-05B7E2B92498}" type="presParOf" srcId="{4492B420-D093-47B7-BC86-B75373AACFFE}" destId="{FA0D494E-3287-4A49-8C7C-90209C716DFD}" srcOrd="3" destOrd="0" presId="urn:microsoft.com/office/officeart/2005/8/layout/target3"/>
  </dgm:cxnLst>
  <dgm:bg>
    <a:solidFill>
      <a:srgbClr val="C00000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7E96DF-AD97-402B-85C6-04FE009F4CB3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3D52DCC0-7BC7-409E-AEF1-DAA599DFD208}">
      <dgm:prSet custT="1"/>
      <dgm:spPr/>
      <dgm:t>
        <a:bodyPr/>
        <a:lstStyle/>
        <a:p>
          <a:pPr rtl="0"/>
          <a:r>
            <a:rPr lang="bn-BD" sz="3200" smtClean="0"/>
            <a:t>এই পাঠ শেষে শিক্ষার্থীরা-------------------------------</a:t>
          </a:r>
          <a:endParaRPr lang="en-US" sz="3200"/>
        </a:p>
      </dgm:t>
    </dgm:pt>
    <dgm:pt modelId="{F4B8DE8A-58F9-46CE-93AF-C237CBED4FCE}" type="parTrans" cxnId="{B54C89B9-3AAF-4FD5-953B-A7146675970E}">
      <dgm:prSet/>
      <dgm:spPr/>
      <dgm:t>
        <a:bodyPr/>
        <a:lstStyle/>
        <a:p>
          <a:endParaRPr lang="en-US"/>
        </a:p>
      </dgm:t>
    </dgm:pt>
    <dgm:pt modelId="{FA1963AE-1FCF-4B32-A075-9D0EB4BB63DD}" type="sibTrans" cxnId="{B54C89B9-3AAF-4FD5-953B-A7146675970E}">
      <dgm:prSet/>
      <dgm:spPr/>
      <dgm:t>
        <a:bodyPr/>
        <a:lstStyle/>
        <a:p>
          <a:endParaRPr lang="en-US"/>
        </a:p>
      </dgm:t>
    </dgm:pt>
    <dgm:pt modelId="{A74C2128-4AD6-410F-8012-63C5459F5546}">
      <dgm:prSet custT="1"/>
      <dgm:spPr/>
      <dgm:t>
        <a:bodyPr/>
        <a:lstStyle/>
        <a:p>
          <a:pPr rtl="0"/>
          <a:r>
            <a:rPr lang="bn-BD" sz="3200" smtClean="0"/>
            <a:t>ক)সামাজিক বিবর্তন কি তা বলতে পারবে</a:t>
          </a:r>
          <a:endParaRPr lang="en-US" sz="3200"/>
        </a:p>
      </dgm:t>
    </dgm:pt>
    <dgm:pt modelId="{0776C26D-E0AA-42CB-A28D-44F7D505B80B}" type="parTrans" cxnId="{F00D95AD-938B-4BC2-BF71-F9F95DD94283}">
      <dgm:prSet/>
      <dgm:spPr/>
      <dgm:t>
        <a:bodyPr/>
        <a:lstStyle/>
        <a:p>
          <a:endParaRPr lang="en-US"/>
        </a:p>
      </dgm:t>
    </dgm:pt>
    <dgm:pt modelId="{4DE569E0-E1BF-4C1B-A395-925E0FEDFF3F}" type="sibTrans" cxnId="{F00D95AD-938B-4BC2-BF71-F9F95DD94283}">
      <dgm:prSet/>
      <dgm:spPr/>
      <dgm:t>
        <a:bodyPr/>
        <a:lstStyle/>
        <a:p>
          <a:endParaRPr lang="en-US"/>
        </a:p>
      </dgm:t>
    </dgm:pt>
    <dgm:pt modelId="{916A1C51-D2B2-4DDD-AA2C-C6A396D6D951}">
      <dgm:prSet custT="1"/>
      <dgm:spPr/>
      <dgm:t>
        <a:bodyPr/>
        <a:lstStyle/>
        <a:p>
          <a:pPr rtl="0"/>
          <a:r>
            <a:rPr lang="bn-BD" sz="3200" smtClean="0"/>
            <a:t>খ)সমাজের  বিভিন্ন ধাপ বা ধরণ উল্লেখ করতে পারবে</a:t>
          </a:r>
          <a:endParaRPr lang="en-US" sz="3200"/>
        </a:p>
      </dgm:t>
    </dgm:pt>
    <dgm:pt modelId="{2D80DC04-073D-4FE6-A6AC-BDEF31568E52}" type="parTrans" cxnId="{2BF4C496-DD99-43E5-8392-F0B7DA28627A}">
      <dgm:prSet/>
      <dgm:spPr/>
      <dgm:t>
        <a:bodyPr/>
        <a:lstStyle/>
        <a:p>
          <a:endParaRPr lang="en-US"/>
        </a:p>
      </dgm:t>
    </dgm:pt>
    <dgm:pt modelId="{772BDB7C-E9DE-4CE3-AF7D-373974E55240}" type="sibTrans" cxnId="{2BF4C496-DD99-43E5-8392-F0B7DA28627A}">
      <dgm:prSet/>
      <dgm:spPr/>
      <dgm:t>
        <a:bodyPr/>
        <a:lstStyle/>
        <a:p>
          <a:endParaRPr lang="en-US"/>
        </a:p>
      </dgm:t>
    </dgm:pt>
    <dgm:pt modelId="{1F892A33-6B7F-4CCD-BC0C-96C78A3C5D08}">
      <dgm:prSet custT="1"/>
      <dgm:spPr/>
      <dgm:t>
        <a:bodyPr/>
        <a:lstStyle/>
        <a:p>
          <a:pPr rtl="0"/>
          <a:r>
            <a:rPr lang="bn-BD" sz="3200" smtClean="0"/>
            <a:t>গ)বিভিন্ন ধরণের সমাজের মধ্যে তুলনা করতে পারবে</a:t>
          </a:r>
          <a:endParaRPr lang="en-US" sz="3200"/>
        </a:p>
      </dgm:t>
    </dgm:pt>
    <dgm:pt modelId="{CA3DD804-C458-4A3F-A69F-676DFFEED1DF}" type="parTrans" cxnId="{8B6C8DA7-A870-40D1-8A1B-6CA9CB494AAA}">
      <dgm:prSet/>
      <dgm:spPr/>
      <dgm:t>
        <a:bodyPr/>
        <a:lstStyle/>
        <a:p>
          <a:endParaRPr lang="en-US"/>
        </a:p>
      </dgm:t>
    </dgm:pt>
    <dgm:pt modelId="{A335124A-93CE-4822-AB85-7A771FBBEA5C}" type="sibTrans" cxnId="{8B6C8DA7-A870-40D1-8A1B-6CA9CB494AAA}">
      <dgm:prSet/>
      <dgm:spPr/>
      <dgm:t>
        <a:bodyPr/>
        <a:lstStyle/>
        <a:p>
          <a:endParaRPr lang="en-US"/>
        </a:p>
      </dgm:t>
    </dgm:pt>
    <dgm:pt modelId="{4B8D5EDD-3647-4E08-B86A-B1EB64EB74BB}" type="pres">
      <dgm:prSet presAssocID="{587E96DF-AD97-402B-85C6-04FE009F4C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FB51FB-EACA-4ED5-9F3C-FA8DD888E196}" type="pres">
      <dgm:prSet presAssocID="{3D52DCC0-7BC7-409E-AEF1-DAA599DFD20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5FF43-1988-4AD4-9315-8FF5B39A7355}" type="pres">
      <dgm:prSet presAssocID="{FA1963AE-1FCF-4B32-A075-9D0EB4BB63DD}" presName="spacer" presStyleCnt="0"/>
      <dgm:spPr/>
    </dgm:pt>
    <dgm:pt modelId="{675C48F0-5FCB-403B-8E7C-3143DD33C46B}" type="pres">
      <dgm:prSet presAssocID="{A74C2128-4AD6-410F-8012-63C5459F554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54D2A-126C-4F6F-8DAF-D9E83265A3C9}" type="pres">
      <dgm:prSet presAssocID="{4DE569E0-E1BF-4C1B-A395-925E0FEDFF3F}" presName="spacer" presStyleCnt="0"/>
      <dgm:spPr/>
    </dgm:pt>
    <dgm:pt modelId="{EA417953-97D6-43D7-AE79-F6C42731C51D}" type="pres">
      <dgm:prSet presAssocID="{916A1C51-D2B2-4DDD-AA2C-C6A396D6D95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41FEC-E2E9-4199-9C63-34F427A728BB}" type="pres">
      <dgm:prSet presAssocID="{772BDB7C-E9DE-4CE3-AF7D-373974E55240}" presName="spacer" presStyleCnt="0"/>
      <dgm:spPr/>
    </dgm:pt>
    <dgm:pt modelId="{8E7DC9AA-5D1F-4B73-B330-87018FC784ED}" type="pres">
      <dgm:prSet presAssocID="{1F892A33-6B7F-4CCD-BC0C-96C78A3C5D0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F4C496-DD99-43E5-8392-F0B7DA28627A}" srcId="{587E96DF-AD97-402B-85C6-04FE009F4CB3}" destId="{916A1C51-D2B2-4DDD-AA2C-C6A396D6D951}" srcOrd="2" destOrd="0" parTransId="{2D80DC04-073D-4FE6-A6AC-BDEF31568E52}" sibTransId="{772BDB7C-E9DE-4CE3-AF7D-373974E55240}"/>
    <dgm:cxn modelId="{D102BEF7-5985-4A63-B2FD-6F5B0BC3A3A5}" type="presOf" srcId="{916A1C51-D2B2-4DDD-AA2C-C6A396D6D951}" destId="{EA417953-97D6-43D7-AE79-F6C42731C51D}" srcOrd="0" destOrd="0" presId="urn:microsoft.com/office/officeart/2005/8/layout/vList2"/>
    <dgm:cxn modelId="{B54C89B9-3AAF-4FD5-953B-A7146675970E}" srcId="{587E96DF-AD97-402B-85C6-04FE009F4CB3}" destId="{3D52DCC0-7BC7-409E-AEF1-DAA599DFD208}" srcOrd="0" destOrd="0" parTransId="{F4B8DE8A-58F9-46CE-93AF-C237CBED4FCE}" sibTransId="{FA1963AE-1FCF-4B32-A075-9D0EB4BB63DD}"/>
    <dgm:cxn modelId="{3776C9D5-DB0D-4E68-A0E4-CB3235C59D8A}" type="presOf" srcId="{1F892A33-6B7F-4CCD-BC0C-96C78A3C5D08}" destId="{8E7DC9AA-5D1F-4B73-B330-87018FC784ED}" srcOrd="0" destOrd="0" presId="urn:microsoft.com/office/officeart/2005/8/layout/vList2"/>
    <dgm:cxn modelId="{8B6C8DA7-A870-40D1-8A1B-6CA9CB494AAA}" srcId="{587E96DF-AD97-402B-85C6-04FE009F4CB3}" destId="{1F892A33-6B7F-4CCD-BC0C-96C78A3C5D08}" srcOrd="3" destOrd="0" parTransId="{CA3DD804-C458-4A3F-A69F-676DFFEED1DF}" sibTransId="{A335124A-93CE-4822-AB85-7A771FBBEA5C}"/>
    <dgm:cxn modelId="{2C199843-3E63-48C0-8908-E114D9648E16}" type="presOf" srcId="{587E96DF-AD97-402B-85C6-04FE009F4CB3}" destId="{4B8D5EDD-3647-4E08-B86A-B1EB64EB74BB}" srcOrd="0" destOrd="0" presId="urn:microsoft.com/office/officeart/2005/8/layout/vList2"/>
    <dgm:cxn modelId="{F00D95AD-938B-4BC2-BF71-F9F95DD94283}" srcId="{587E96DF-AD97-402B-85C6-04FE009F4CB3}" destId="{A74C2128-4AD6-410F-8012-63C5459F5546}" srcOrd="1" destOrd="0" parTransId="{0776C26D-E0AA-42CB-A28D-44F7D505B80B}" sibTransId="{4DE569E0-E1BF-4C1B-A395-925E0FEDFF3F}"/>
    <dgm:cxn modelId="{F1DBD85D-EA4B-432F-B7BB-46700FFF086E}" type="presOf" srcId="{3D52DCC0-7BC7-409E-AEF1-DAA599DFD208}" destId="{EEFB51FB-EACA-4ED5-9F3C-FA8DD888E196}" srcOrd="0" destOrd="0" presId="urn:microsoft.com/office/officeart/2005/8/layout/vList2"/>
    <dgm:cxn modelId="{818B7D78-82D5-45EE-A3C4-AC6102F1D85C}" type="presOf" srcId="{A74C2128-4AD6-410F-8012-63C5459F5546}" destId="{675C48F0-5FCB-403B-8E7C-3143DD33C46B}" srcOrd="0" destOrd="0" presId="urn:microsoft.com/office/officeart/2005/8/layout/vList2"/>
    <dgm:cxn modelId="{72858555-C503-44FD-B92F-EC55E0B0DC05}" type="presParOf" srcId="{4B8D5EDD-3647-4E08-B86A-B1EB64EB74BB}" destId="{EEFB51FB-EACA-4ED5-9F3C-FA8DD888E196}" srcOrd="0" destOrd="0" presId="urn:microsoft.com/office/officeart/2005/8/layout/vList2"/>
    <dgm:cxn modelId="{2813FC48-A1CE-46C3-8EDC-8D3ECF7BFDF3}" type="presParOf" srcId="{4B8D5EDD-3647-4E08-B86A-B1EB64EB74BB}" destId="{35C5FF43-1988-4AD4-9315-8FF5B39A7355}" srcOrd="1" destOrd="0" presId="urn:microsoft.com/office/officeart/2005/8/layout/vList2"/>
    <dgm:cxn modelId="{72BFDF91-ABC7-4CF7-A1FE-AED45FDCD96E}" type="presParOf" srcId="{4B8D5EDD-3647-4E08-B86A-B1EB64EB74BB}" destId="{675C48F0-5FCB-403B-8E7C-3143DD33C46B}" srcOrd="2" destOrd="0" presId="urn:microsoft.com/office/officeart/2005/8/layout/vList2"/>
    <dgm:cxn modelId="{F000961C-6F01-463C-B612-647C8301AC0D}" type="presParOf" srcId="{4B8D5EDD-3647-4E08-B86A-B1EB64EB74BB}" destId="{C2554D2A-126C-4F6F-8DAF-D9E83265A3C9}" srcOrd="3" destOrd="0" presId="urn:microsoft.com/office/officeart/2005/8/layout/vList2"/>
    <dgm:cxn modelId="{99AE968E-903D-4384-B349-B900C1840064}" type="presParOf" srcId="{4B8D5EDD-3647-4E08-B86A-B1EB64EB74BB}" destId="{EA417953-97D6-43D7-AE79-F6C42731C51D}" srcOrd="4" destOrd="0" presId="urn:microsoft.com/office/officeart/2005/8/layout/vList2"/>
    <dgm:cxn modelId="{4769AE52-F23F-484B-ACC5-1690A5672CCC}" type="presParOf" srcId="{4B8D5EDD-3647-4E08-B86A-B1EB64EB74BB}" destId="{47F41FEC-E2E9-4199-9C63-34F427A728BB}" srcOrd="5" destOrd="0" presId="urn:microsoft.com/office/officeart/2005/8/layout/vList2"/>
    <dgm:cxn modelId="{19D03AAE-58A0-4239-8360-F5754A598EE3}" type="presParOf" srcId="{4B8D5EDD-3647-4E08-B86A-B1EB64EB74BB}" destId="{8E7DC9AA-5D1F-4B73-B330-87018FC784ED}" srcOrd="6" destOrd="0" presId="urn:microsoft.com/office/officeart/2005/8/layout/vList2"/>
  </dgm:cxnLst>
  <dgm:bg>
    <a:solidFill>
      <a:schemeClr val="accent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55F3664-7C5C-456F-B207-A3316D72C5F6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B12D19E0-8DE5-42A3-B2F5-6A5D2E26FEE2}">
      <dgm:prSet custT="1"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5400" dirty="0" err="1" smtClean="0"/>
            <a:t>শিখনফল</a:t>
          </a:r>
          <a:endParaRPr lang="en-US" sz="5400" dirty="0"/>
        </a:p>
      </dgm:t>
    </dgm:pt>
    <dgm:pt modelId="{9FD2DFBF-CF07-4361-9575-862EFEFDDB4C}" type="parTrans" cxnId="{4DC253B9-D0AD-4726-8FAE-2C2068C40256}">
      <dgm:prSet/>
      <dgm:spPr/>
      <dgm:t>
        <a:bodyPr/>
        <a:lstStyle/>
        <a:p>
          <a:endParaRPr lang="en-US"/>
        </a:p>
      </dgm:t>
    </dgm:pt>
    <dgm:pt modelId="{2122D549-9AB3-46A5-AB75-1F00866E1ACA}" type="sibTrans" cxnId="{4DC253B9-D0AD-4726-8FAE-2C2068C40256}">
      <dgm:prSet/>
      <dgm:spPr/>
      <dgm:t>
        <a:bodyPr/>
        <a:lstStyle/>
        <a:p>
          <a:endParaRPr lang="en-US"/>
        </a:p>
      </dgm:t>
    </dgm:pt>
    <dgm:pt modelId="{881921D3-757E-4207-ABE9-E494091B4408}" type="pres">
      <dgm:prSet presAssocID="{755F3664-7C5C-456F-B207-A3316D72C5F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C465CE-DB4B-4782-8FB9-DBF358976FDA}" type="pres">
      <dgm:prSet presAssocID="{755F3664-7C5C-456F-B207-A3316D72C5F6}" presName="arrow" presStyleLbl="bgShp" presStyleIdx="0" presStyleCnt="1"/>
      <dgm:spPr>
        <a:solidFill>
          <a:srgbClr val="FF99FF"/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69021489-2B98-4DAA-B8F0-64F9FFAAE781}" type="pres">
      <dgm:prSet presAssocID="{755F3664-7C5C-456F-B207-A3316D72C5F6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AC16E655-1227-4469-B095-9C8C2120598B}" type="pres">
      <dgm:prSet presAssocID="{B12D19E0-8DE5-42A3-B2F5-6A5D2E26FEE2}" presName="textNode" presStyleLbl="node1" presStyleIdx="0" presStyleCnt="1" custScaleX="11737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33B6A3-9818-456C-9BD9-72D7C0EAC3E8}" type="presOf" srcId="{B12D19E0-8DE5-42A3-B2F5-6A5D2E26FEE2}" destId="{AC16E655-1227-4469-B095-9C8C2120598B}" srcOrd="0" destOrd="0" presId="urn:microsoft.com/office/officeart/2005/8/layout/hProcess9"/>
    <dgm:cxn modelId="{4DC253B9-D0AD-4726-8FAE-2C2068C40256}" srcId="{755F3664-7C5C-456F-B207-A3316D72C5F6}" destId="{B12D19E0-8DE5-42A3-B2F5-6A5D2E26FEE2}" srcOrd="0" destOrd="0" parTransId="{9FD2DFBF-CF07-4361-9575-862EFEFDDB4C}" sibTransId="{2122D549-9AB3-46A5-AB75-1F00866E1ACA}"/>
    <dgm:cxn modelId="{89DD2B56-84A7-4F29-A15D-873E748FB740}" type="presOf" srcId="{755F3664-7C5C-456F-B207-A3316D72C5F6}" destId="{881921D3-757E-4207-ABE9-E494091B4408}" srcOrd="0" destOrd="0" presId="urn:microsoft.com/office/officeart/2005/8/layout/hProcess9"/>
    <dgm:cxn modelId="{FCD83056-9EE5-44EE-B917-92C306081AE9}" type="presParOf" srcId="{881921D3-757E-4207-ABE9-E494091B4408}" destId="{C7C465CE-DB4B-4782-8FB9-DBF358976FDA}" srcOrd="0" destOrd="0" presId="urn:microsoft.com/office/officeart/2005/8/layout/hProcess9"/>
    <dgm:cxn modelId="{F150DA68-9B82-49EC-A6CF-50BA39988275}" type="presParOf" srcId="{881921D3-757E-4207-ABE9-E494091B4408}" destId="{69021489-2B98-4DAA-B8F0-64F9FFAAE781}" srcOrd="1" destOrd="0" presId="urn:microsoft.com/office/officeart/2005/8/layout/hProcess9"/>
    <dgm:cxn modelId="{61881970-7F4F-48EB-9927-0A0E62D748EC}" type="presParOf" srcId="{69021489-2B98-4DAA-B8F0-64F9FFAAE781}" destId="{AC16E655-1227-4469-B095-9C8C2120598B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85E87-4806-4C21-9900-4531740712D2}">
      <dsp:nvSpPr>
        <dsp:cNvPr id="0" name=""/>
        <dsp:cNvSpPr/>
      </dsp:nvSpPr>
      <dsp:spPr>
        <a:xfrm>
          <a:off x="914399" y="0"/>
          <a:ext cx="10363200" cy="996286"/>
        </a:xfrm>
        <a:prstGeom prst="rightArrow">
          <a:avLst/>
        </a:prstGeom>
        <a:solidFill>
          <a:srgbClr val="FF99FF"/>
        </a:solidFill>
        <a:ln w="571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9C75D-775C-44B3-840E-67AEB39AF85C}">
      <dsp:nvSpPr>
        <dsp:cNvPr id="0" name=""/>
        <dsp:cNvSpPr/>
      </dsp:nvSpPr>
      <dsp:spPr>
        <a:xfrm>
          <a:off x="4116945" y="0"/>
          <a:ext cx="3958108" cy="996286"/>
        </a:xfrm>
        <a:prstGeom prst="roundRect">
          <a:avLst/>
        </a:prstGeom>
        <a:solidFill>
          <a:schemeClr val="bg1"/>
        </a:solidFill>
        <a:ln w="57150">
          <a:solidFill>
            <a:srgbClr val="00B0F0"/>
          </a:solidFill>
        </a:ln>
        <a:effectLst>
          <a:innerShdw blurRad="114300">
            <a:prstClr val="black"/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শিক্ষক </a:t>
          </a:r>
          <a:r>
            <a:rPr lang="bn-BD" sz="4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endParaRPr lang="en-US" sz="4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65580" y="48635"/>
        <a:ext cx="3860838" cy="8990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B13FE-0FC1-4CD3-ACCC-0C8314588F4A}">
      <dsp:nvSpPr>
        <dsp:cNvPr id="0" name=""/>
        <dsp:cNvSpPr/>
      </dsp:nvSpPr>
      <dsp:spPr>
        <a:xfrm>
          <a:off x="330537" y="0"/>
          <a:ext cx="11530925" cy="1184854"/>
        </a:xfrm>
        <a:prstGeom prst="rightArrow">
          <a:avLst/>
        </a:prstGeom>
        <a:solidFill>
          <a:srgbClr val="FF99FF"/>
        </a:solidFill>
        <a:ln w="571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B6BB2-C688-4056-983F-0A4F5B8131CF}">
      <dsp:nvSpPr>
        <dsp:cNvPr id="0" name=""/>
        <dsp:cNvSpPr/>
      </dsp:nvSpPr>
      <dsp:spPr>
        <a:xfrm>
          <a:off x="1962953" y="0"/>
          <a:ext cx="8329260" cy="1130706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solidFill>
                <a:schemeClr val="tx1"/>
              </a:solidFill>
            </a:rPr>
            <a:t>নিচের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ছবিগুলো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দেখ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এবং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চিন্তা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করে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দেখ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তা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কি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নির্দেশ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করছে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2018150" y="55197"/>
        <a:ext cx="8218866" cy="10203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96C73-C0FC-4F7A-9D11-83FFADC623EA}">
      <dsp:nvSpPr>
        <dsp:cNvPr id="0" name=""/>
        <dsp:cNvSpPr/>
      </dsp:nvSpPr>
      <dsp:spPr>
        <a:xfrm>
          <a:off x="914399" y="0"/>
          <a:ext cx="10363200" cy="1159098"/>
        </a:xfrm>
        <a:prstGeom prst="rightArrow">
          <a:avLst/>
        </a:prstGeom>
        <a:solidFill>
          <a:srgbClr val="00B050"/>
        </a:solidFill>
        <a:ln w="571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65011-5D69-4CFE-A209-D3E64FE71FA7}">
      <dsp:nvSpPr>
        <dsp:cNvPr id="0" name=""/>
        <dsp:cNvSpPr/>
      </dsp:nvSpPr>
      <dsp:spPr>
        <a:xfrm>
          <a:off x="3833609" y="0"/>
          <a:ext cx="4524780" cy="1159098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err="1" smtClean="0"/>
            <a:t>একক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কাজ</a:t>
          </a:r>
          <a:endParaRPr lang="en-US" sz="4300" kern="1200" dirty="0"/>
        </a:p>
      </dsp:txBody>
      <dsp:txXfrm>
        <a:off x="3890192" y="56583"/>
        <a:ext cx="4411614" cy="10459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6DA99-7483-4996-A31B-61577EE00EE1}">
      <dsp:nvSpPr>
        <dsp:cNvPr id="0" name=""/>
        <dsp:cNvSpPr/>
      </dsp:nvSpPr>
      <dsp:spPr>
        <a:xfrm>
          <a:off x="2719083" y="0"/>
          <a:ext cx="5181600" cy="5181600"/>
        </a:xfrm>
        <a:prstGeom prst="triangle">
          <a:avLst/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4282AA-E34E-452A-8BBA-D9F27547DFC6}">
      <dsp:nvSpPr>
        <dsp:cNvPr id="0" name=""/>
        <dsp:cNvSpPr/>
      </dsp:nvSpPr>
      <dsp:spPr>
        <a:xfrm>
          <a:off x="4514891" y="1209033"/>
          <a:ext cx="4958024" cy="2245373"/>
        </a:xfrm>
        <a:prstGeom prst="roundRect">
          <a:avLst/>
        </a:prstGeom>
        <a:solidFill>
          <a:schemeClr val="bg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err="1" smtClean="0"/>
            <a:t>সামাজিক</a:t>
          </a:r>
          <a:r>
            <a:rPr lang="en-US" sz="5200" kern="1200" dirty="0" smtClean="0"/>
            <a:t> </a:t>
          </a:r>
          <a:r>
            <a:rPr lang="en-US" sz="5200" kern="1200" dirty="0" err="1" smtClean="0"/>
            <a:t>বিবর্তন</a:t>
          </a:r>
          <a:r>
            <a:rPr lang="en-US" sz="5200" kern="1200" dirty="0" smtClean="0"/>
            <a:t> </a:t>
          </a:r>
          <a:r>
            <a:rPr lang="en-US" sz="5200" kern="1200" dirty="0" err="1" smtClean="0"/>
            <a:t>কি</a:t>
          </a:r>
          <a:r>
            <a:rPr lang="en-US" sz="5200" kern="1200" dirty="0" smtClean="0"/>
            <a:t>?</a:t>
          </a:r>
          <a:endParaRPr lang="en-US" sz="3600" kern="1200" dirty="0"/>
        </a:p>
      </dsp:txBody>
      <dsp:txXfrm>
        <a:off x="4624501" y="1318643"/>
        <a:ext cx="4738804" cy="202615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00076-5C55-4659-B9C6-71E62EC5A0A9}">
      <dsp:nvSpPr>
        <dsp:cNvPr id="0" name=""/>
        <dsp:cNvSpPr/>
      </dsp:nvSpPr>
      <dsp:spPr>
        <a:xfrm>
          <a:off x="914399" y="0"/>
          <a:ext cx="10363200" cy="1056067"/>
        </a:xfrm>
        <a:prstGeom prst="rightArrow">
          <a:avLst/>
        </a:prstGeom>
        <a:solidFill>
          <a:srgbClr val="FFCCFF"/>
        </a:solidFill>
        <a:ln w="571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BFE3CA-0F50-4C96-925B-2DFA4CD859E1}">
      <dsp:nvSpPr>
        <dsp:cNvPr id="0" name=""/>
        <dsp:cNvSpPr/>
      </dsp:nvSpPr>
      <dsp:spPr>
        <a:xfrm>
          <a:off x="4267200" y="0"/>
          <a:ext cx="3657600" cy="1056067"/>
        </a:xfrm>
        <a:prstGeom prst="roundRect">
          <a:avLst/>
        </a:prstGeom>
        <a:solidFill>
          <a:schemeClr val="bg1"/>
        </a:solidFill>
        <a:ln>
          <a:solidFill>
            <a:srgbClr val="00B0F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kern="1200" dirty="0" smtClean="0">
              <a:solidFill>
                <a:schemeClr val="tx1"/>
              </a:solidFill>
            </a:rPr>
            <a:t>উত্তর</a:t>
          </a:r>
          <a:endParaRPr lang="en-US" sz="3900" kern="1200" dirty="0">
            <a:solidFill>
              <a:schemeClr val="tx1"/>
            </a:solidFill>
          </a:endParaRPr>
        </a:p>
      </dsp:txBody>
      <dsp:txXfrm>
        <a:off x="4318753" y="51553"/>
        <a:ext cx="3554494" cy="95296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484A7-D0B9-4615-B167-28734F6B1580}">
      <dsp:nvSpPr>
        <dsp:cNvPr id="0" name=""/>
        <dsp:cNvSpPr/>
      </dsp:nvSpPr>
      <dsp:spPr>
        <a:xfrm>
          <a:off x="0" y="30527"/>
          <a:ext cx="7415213" cy="1010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মোঃ এনামুল হক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347" y="79874"/>
        <a:ext cx="7316519" cy="912186"/>
      </dsp:txXfrm>
    </dsp:sp>
    <dsp:sp modelId="{45FEEB62-84DF-48D7-A847-68C4708C6E38}">
      <dsp:nvSpPr>
        <dsp:cNvPr id="0" name=""/>
        <dsp:cNvSpPr/>
      </dsp:nvSpPr>
      <dsp:spPr>
        <a:xfrm>
          <a:off x="0" y="1196927"/>
          <a:ext cx="7415213" cy="1010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smtClean="0">
              <a:latin typeface="NikoshBAN" panose="02000000000000000000" pitchFamily="2" charset="0"/>
              <a:cs typeface="NikoshBAN" panose="02000000000000000000" pitchFamily="2" charset="0"/>
            </a:rPr>
            <a:t>প্রভাষক সমাজবিজ্ঞান</a:t>
          </a:r>
          <a:endParaRPr lang="en-US" sz="4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347" y="1246274"/>
        <a:ext cx="7316519" cy="912186"/>
      </dsp:txXfrm>
    </dsp:sp>
    <dsp:sp modelId="{2F2BE2B2-3EF8-454F-A333-A7758A1224AC}">
      <dsp:nvSpPr>
        <dsp:cNvPr id="0" name=""/>
        <dsp:cNvSpPr/>
      </dsp:nvSpPr>
      <dsp:spPr>
        <a:xfrm>
          <a:off x="0" y="2363328"/>
          <a:ext cx="7415213" cy="1010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smtClean="0">
              <a:latin typeface="NikoshBAN" panose="02000000000000000000" pitchFamily="2" charset="0"/>
              <a:cs typeface="NikoshBAN" panose="02000000000000000000" pitchFamily="2" charset="0"/>
            </a:rPr>
            <a:t>কাকনহাট কলেজ</a:t>
          </a:r>
          <a:endParaRPr lang="en-US" sz="4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347" y="2412675"/>
        <a:ext cx="7316519" cy="912186"/>
      </dsp:txXfrm>
    </dsp:sp>
    <dsp:sp modelId="{9800CE2E-01EC-480D-A809-2E21EE72D30E}">
      <dsp:nvSpPr>
        <dsp:cNvPr id="0" name=""/>
        <dsp:cNvSpPr/>
      </dsp:nvSpPr>
      <dsp:spPr>
        <a:xfrm>
          <a:off x="0" y="3529728"/>
          <a:ext cx="7415213" cy="1010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smtClean="0">
              <a:latin typeface="NikoshBAN" panose="02000000000000000000" pitchFamily="2" charset="0"/>
              <a:cs typeface="NikoshBAN" panose="02000000000000000000" pitchFamily="2" charset="0"/>
            </a:rPr>
            <a:t>মোবাঃ০১৭১৫০৪১৭৯৭</a:t>
          </a:r>
          <a:endParaRPr lang="en-US" sz="4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347" y="3579075"/>
        <a:ext cx="7316519" cy="912186"/>
      </dsp:txXfrm>
    </dsp:sp>
    <dsp:sp modelId="{5BC2AA9B-631C-41DB-BA39-4268D700DA14}">
      <dsp:nvSpPr>
        <dsp:cNvPr id="0" name=""/>
        <dsp:cNvSpPr/>
      </dsp:nvSpPr>
      <dsp:spPr>
        <a:xfrm>
          <a:off x="0" y="4696128"/>
          <a:ext cx="7415213" cy="1010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Email:enamulbiroil@gmail.com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347" y="4745475"/>
        <a:ext cx="7316519" cy="9121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85E87-4806-4C21-9900-4531740712D2}">
      <dsp:nvSpPr>
        <dsp:cNvPr id="0" name=""/>
        <dsp:cNvSpPr/>
      </dsp:nvSpPr>
      <dsp:spPr>
        <a:xfrm>
          <a:off x="914399" y="0"/>
          <a:ext cx="10363200" cy="996286"/>
        </a:xfrm>
        <a:prstGeom prst="rightArrow">
          <a:avLst/>
        </a:prstGeom>
        <a:solidFill>
          <a:srgbClr val="FF99FF"/>
        </a:solidFill>
        <a:ln w="571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9C75D-775C-44B3-840E-67AEB39AF85C}">
      <dsp:nvSpPr>
        <dsp:cNvPr id="0" name=""/>
        <dsp:cNvSpPr/>
      </dsp:nvSpPr>
      <dsp:spPr>
        <a:xfrm>
          <a:off x="4116945" y="0"/>
          <a:ext cx="3958108" cy="996286"/>
        </a:xfrm>
        <a:prstGeom prst="roundRect">
          <a:avLst/>
        </a:prstGeom>
        <a:solidFill>
          <a:schemeClr val="bg1"/>
        </a:solidFill>
        <a:ln w="57150">
          <a:solidFill>
            <a:srgbClr val="00B0F0"/>
          </a:solidFill>
        </a:ln>
        <a:effectLst>
          <a:innerShdw blurRad="114300">
            <a:prstClr val="black"/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4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4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endParaRPr lang="en-US" sz="4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65580" y="48635"/>
        <a:ext cx="3860838" cy="899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A6955-46B2-47CC-8BB5-9632B8F21F6F}">
      <dsp:nvSpPr>
        <dsp:cNvPr id="0" name=""/>
        <dsp:cNvSpPr/>
      </dsp:nvSpPr>
      <dsp:spPr>
        <a:xfrm>
          <a:off x="0" y="61582"/>
          <a:ext cx="12192000" cy="83947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smtClean="0">
              <a:latin typeface="NikoshBAN" panose="02000000000000000000" pitchFamily="2" charset="0"/>
              <a:cs typeface="NikoshBAN" panose="02000000000000000000" pitchFamily="2" charset="0"/>
            </a:rPr>
            <a:t>শ্রেণিঃএকাদশ</a:t>
          </a: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980" y="102562"/>
        <a:ext cx="12110040" cy="757515"/>
      </dsp:txXfrm>
    </dsp:sp>
    <dsp:sp modelId="{879C37AB-E007-4C41-BB3E-6DC887FC52B3}">
      <dsp:nvSpPr>
        <dsp:cNvPr id="0" name=""/>
        <dsp:cNvSpPr/>
      </dsp:nvSpPr>
      <dsp:spPr>
        <a:xfrm>
          <a:off x="0" y="1019137"/>
          <a:ext cx="12192000" cy="83947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smtClean="0">
              <a:latin typeface="NikoshBAN" panose="02000000000000000000" pitchFamily="2" charset="0"/>
              <a:cs typeface="NikoshBAN" panose="02000000000000000000" pitchFamily="2" charset="0"/>
            </a:rPr>
            <a:t>বিষয়ঃসমাজবিজ্ঞান</a:t>
          </a: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980" y="1060117"/>
        <a:ext cx="12110040" cy="757515"/>
      </dsp:txXfrm>
    </dsp:sp>
    <dsp:sp modelId="{14EBDD96-3DAD-4016-AF13-8B2CF07F90AD}">
      <dsp:nvSpPr>
        <dsp:cNvPr id="0" name=""/>
        <dsp:cNvSpPr/>
      </dsp:nvSpPr>
      <dsp:spPr>
        <a:xfrm>
          <a:off x="0" y="1976692"/>
          <a:ext cx="12192000" cy="83947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অধ্যায়ঃ</a:t>
          </a:r>
          <a:r>
            <a:rPr lang="en-US" sz="36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চতুর্থ</a:t>
          </a:r>
          <a:r>
            <a:rPr lang="en-US" sz="36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(সমাজবিজ্ঞানের মৌল প্রত্যয়</a:t>
          </a:r>
          <a:r>
            <a:rPr lang="bn-BD" sz="32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32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980" y="2017672"/>
        <a:ext cx="12110040" cy="757515"/>
      </dsp:txXfrm>
    </dsp:sp>
    <dsp:sp modelId="{5A3F3805-2E55-4B47-BA55-4D10345E3B2F}">
      <dsp:nvSpPr>
        <dsp:cNvPr id="0" name=""/>
        <dsp:cNvSpPr/>
      </dsp:nvSpPr>
      <dsp:spPr>
        <a:xfrm>
          <a:off x="0" y="2934247"/>
          <a:ext cx="12192000" cy="83947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সময়ঃ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৫</a:t>
          </a: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৫মিনিট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980" y="2975227"/>
        <a:ext cx="12110040" cy="757515"/>
      </dsp:txXfrm>
    </dsp:sp>
    <dsp:sp modelId="{1B9B7BC0-A9D5-4494-A9B1-1969AED5D6C7}">
      <dsp:nvSpPr>
        <dsp:cNvPr id="0" name=""/>
        <dsp:cNvSpPr/>
      </dsp:nvSpPr>
      <dsp:spPr>
        <a:xfrm>
          <a:off x="0" y="3891802"/>
          <a:ext cx="12192000" cy="83947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smtClean="0">
              <a:latin typeface="NikoshBAN" panose="02000000000000000000" pitchFamily="2" charset="0"/>
              <a:cs typeface="NikoshBAN" panose="02000000000000000000" pitchFamily="2" charset="0"/>
            </a:rPr>
            <a:t>তারিখঃ৭-৮-১৬ইং</a:t>
          </a: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980" y="3932782"/>
        <a:ext cx="12110040" cy="757515"/>
      </dsp:txXfrm>
    </dsp:sp>
    <dsp:sp modelId="{18B040B9-C6DA-40F9-9F70-6DEA5D8BEC55}">
      <dsp:nvSpPr>
        <dsp:cNvPr id="0" name=""/>
        <dsp:cNvSpPr/>
      </dsp:nvSpPr>
      <dsp:spPr>
        <a:xfrm>
          <a:off x="0" y="4849357"/>
          <a:ext cx="12192000" cy="83947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smtClean="0">
              <a:latin typeface="NikoshBAN" panose="02000000000000000000" pitchFamily="2" charset="0"/>
              <a:cs typeface="NikoshBAN" panose="02000000000000000000" pitchFamily="2" charset="0"/>
            </a:rPr>
            <a:t>পদ্ধতিঃদলীয় আলোচনা</a:t>
          </a: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980" y="4890337"/>
        <a:ext cx="12110040" cy="7575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4078B-8C15-45C1-B586-D770EF226B1C}">
      <dsp:nvSpPr>
        <dsp:cNvPr id="0" name=""/>
        <dsp:cNvSpPr/>
      </dsp:nvSpPr>
      <dsp:spPr>
        <a:xfrm>
          <a:off x="765843" y="0"/>
          <a:ext cx="10660312" cy="1171976"/>
        </a:xfrm>
        <a:prstGeom prst="rightArrow">
          <a:avLst/>
        </a:prstGeom>
        <a:solidFill>
          <a:srgbClr val="FF99FF"/>
        </a:solidFill>
        <a:ln w="63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0FC392-A9A3-48FA-9DFE-DA91F2A27885}">
      <dsp:nvSpPr>
        <dsp:cNvPr id="0" name=""/>
        <dsp:cNvSpPr/>
      </dsp:nvSpPr>
      <dsp:spPr>
        <a:xfrm>
          <a:off x="1557784" y="0"/>
          <a:ext cx="9076431" cy="1171976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নিচের ছবিগুলো লক্ষ্য কর</a:t>
          </a:r>
          <a:r>
            <a:rPr lang="en-US" sz="3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3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চিন্তা</a:t>
          </a:r>
          <a:r>
            <a:rPr lang="en-US" sz="3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</a:t>
          </a:r>
          <a:r>
            <a:rPr lang="en-US" sz="3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3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3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নির্দেশ</a:t>
          </a:r>
          <a:r>
            <a:rPr lang="en-US" sz="3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endParaRPr lang="en-US" sz="35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14995" y="57211"/>
        <a:ext cx="8962009" cy="10575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0CE1E-5F9E-4559-8556-7D20AED0CD36}">
      <dsp:nvSpPr>
        <dsp:cNvPr id="0" name=""/>
        <dsp:cNvSpPr/>
      </dsp:nvSpPr>
      <dsp:spPr>
        <a:xfrm>
          <a:off x="3275858" y="318"/>
          <a:ext cx="5640282" cy="1016793"/>
        </a:xfrm>
        <a:prstGeom prst="chevron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930" tIns="37465" rIns="0" bIns="37465" numCol="1" spcCol="1270" anchor="ctr" anchorCtr="0">
          <a:noAutofit/>
        </a:bodyPr>
        <a:lstStyle/>
        <a:p>
          <a:pPr lvl="0" algn="ctr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err="1" smtClean="0"/>
            <a:t>আজকের</a:t>
          </a:r>
          <a:r>
            <a:rPr lang="en-US" sz="5900" kern="1200" dirty="0" smtClean="0"/>
            <a:t> </a:t>
          </a:r>
          <a:r>
            <a:rPr lang="en-US" sz="5900" kern="1200" dirty="0" err="1" smtClean="0"/>
            <a:t>পাঠ</a:t>
          </a:r>
          <a:endParaRPr lang="en-US" sz="5900" kern="1200" dirty="0"/>
        </a:p>
      </dsp:txBody>
      <dsp:txXfrm>
        <a:off x="3784255" y="318"/>
        <a:ext cx="4623489" cy="10167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0FCD2-6CDB-4192-8E2C-3A76A85709C2}">
      <dsp:nvSpPr>
        <dsp:cNvPr id="0" name=""/>
        <dsp:cNvSpPr/>
      </dsp:nvSpPr>
      <dsp:spPr>
        <a:xfrm>
          <a:off x="0" y="0"/>
          <a:ext cx="3260974" cy="3260974"/>
        </a:xfrm>
        <a:prstGeom prst="pie">
          <a:avLst>
            <a:gd name="adj1" fmla="val 5400000"/>
            <a:gd name="adj2" fmla="val 16200000"/>
          </a:avLst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EBB9F8-7D5B-441C-A860-EC95E5B5868D}">
      <dsp:nvSpPr>
        <dsp:cNvPr id="0" name=""/>
        <dsp:cNvSpPr/>
      </dsp:nvSpPr>
      <dsp:spPr>
        <a:xfrm>
          <a:off x="1630487" y="0"/>
          <a:ext cx="10561513" cy="3260974"/>
        </a:xfrm>
        <a:prstGeom prst="rect">
          <a:avLst/>
        </a:prstGeom>
        <a:solidFill>
          <a:schemeClr val="bg1"/>
        </a:solidFill>
        <a:ln w="57150">
          <a:solidFill>
            <a:srgbClr val="00B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/>
            <a:t>সামাজিক</a:t>
          </a:r>
          <a:r>
            <a:rPr lang="en-US" sz="6500" kern="1200" dirty="0" smtClean="0"/>
            <a:t> </a:t>
          </a:r>
          <a:r>
            <a:rPr lang="en-US" sz="6500" kern="1200" dirty="0" err="1" smtClean="0"/>
            <a:t>বিবর্তনের</a:t>
          </a:r>
          <a:r>
            <a:rPr lang="en-US" sz="6500" kern="1200" dirty="0" smtClean="0"/>
            <a:t> </a:t>
          </a:r>
          <a:r>
            <a:rPr lang="en-US" sz="6500" kern="1200" dirty="0" err="1" smtClean="0"/>
            <a:t>ধারা</a:t>
          </a:r>
          <a:endParaRPr lang="en-US" sz="6500" kern="1200" dirty="0"/>
        </a:p>
      </dsp:txBody>
      <dsp:txXfrm>
        <a:off x="1630487" y="0"/>
        <a:ext cx="10561513" cy="32609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B51FB-EACA-4ED5-9F3C-FA8DD888E196}">
      <dsp:nvSpPr>
        <dsp:cNvPr id="0" name=""/>
        <dsp:cNvSpPr/>
      </dsp:nvSpPr>
      <dsp:spPr>
        <a:xfrm>
          <a:off x="0" y="21531"/>
          <a:ext cx="12191999" cy="106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smtClean="0"/>
            <a:t>এই পাঠ শেষে শিক্ষার্থীরা-------------------------------</a:t>
          </a:r>
          <a:endParaRPr lang="en-US" sz="3200" kern="1200"/>
        </a:p>
      </dsp:txBody>
      <dsp:txXfrm>
        <a:off x="52089" y="73620"/>
        <a:ext cx="12087821" cy="962862"/>
      </dsp:txXfrm>
    </dsp:sp>
    <dsp:sp modelId="{675C48F0-5FCB-403B-8E7C-3143DD33C46B}">
      <dsp:nvSpPr>
        <dsp:cNvPr id="0" name=""/>
        <dsp:cNvSpPr/>
      </dsp:nvSpPr>
      <dsp:spPr>
        <a:xfrm>
          <a:off x="0" y="1252731"/>
          <a:ext cx="12191999" cy="106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smtClean="0"/>
            <a:t>ক)সামাজিক বিবর্তন কি তা বলতে পারবে</a:t>
          </a:r>
          <a:endParaRPr lang="en-US" sz="3200" kern="1200"/>
        </a:p>
      </dsp:txBody>
      <dsp:txXfrm>
        <a:off x="52089" y="1304820"/>
        <a:ext cx="12087821" cy="962862"/>
      </dsp:txXfrm>
    </dsp:sp>
    <dsp:sp modelId="{EA417953-97D6-43D7-AE79-F6C42731C51D}">
      <dsp:nvSpPr>
        <dsp:cNvPr id="0" name=""/>
        <dsp:cNvSpPr/>
      </dsp:nvSpPr>
      <dsp:spPr>
        <a:xfrm>
          <a:off x="0" y="2483931"/>
          <a:ext cx="12191999" cy="106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smtClean="0"/>
            <a:t>খ)সমাজের  বিভিন্ন ধাপ বা ধরণ উল্লেখ করতে পারবে</a:t>
          </a:r>
          <a:endParaRPr lang="en-US" sz="3200" kern="1200"/>
        </a:p>
      </dsp:txBody>
      <dsp:txXfrm>
        <a:off x="52089" y="2536020"/>
        <a:ext cx="12087821" cy="962862"/>
      </dsp:txXfrm>
    </dsp:sp>
    <dsp:sp modelId="{8E7DC9AA-5D1F-4B73-B330-87018FC784ED}">
      <dsp:nvSpPr>
        <dsp:cNvPr id="0" name=""/>
        <dsp:cNvSpPr/>
      </dsp:nvSpPr>
      <dsp:spPr>
        <a:xfrm>
          <a:off x="0" y="3715131"/>
          <a:ext cx="12191999" cy="106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smtClean="0"/>
            <a:t>গ)বিভিন্ন ধরণের সমাজের মধ্যে তুলনা করতে পারবে</a:t>
          </a:r>
          <a:endParaRPr lang="en-US" sz="3200" kern="1200"/>
        </a:p>
      </dsp:txBody>
      <dsp:txXfrm>
        <a:off x="52089" y="3767220"/>
        <a:ext cx="12087821" cy="9628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465CE-DB4B-4782-8FB9-DBF358976FDA}">
      <dsp:nvSpPr>
        <dsp:cNvPr id="0" name=""/>
        <dsp:cNvSpPr/>
      </dsp:nvSpPr>
      <dsp:spPr>
        <a:xfrm>
          <a:off x="914399" y="0"/>
          <a:ext cx="10363200" cy="1159098"/>
        </a:xfrm>
        <a:prstGeom prst="rightArrow">
          <a:avLst/>
        </a:prstGeom>
        <a:solidFill>
          <a:srgbClr val="FF99FF"/>
        </a:solidFill>
        <a:ln w="571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6E655-1227-4469-B095-9C8C2120598B}">
      <dsp:nvSpPr>
        <dsp:cNvPr id="0" name=""/>
        <dsp:cNvSpPr/>
      </dsp:nvSpPr>
      <dsp:spPr>
        <a:xfrm>
          <a:off x="3949519" y="0"/>
          <a:ext cx="4292961" cy="1159098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/>
            <a:t>শিখনফল</a:t>
          </a:r>
          <a:endParaRPr lang="en-US" sz="5400" kern="1200" dirty="0"/>
        </a:p>
      </dsp:txBody>
      <dsp:txXfrm>
        <a:off x="4006102" y="56583"/>
        <a:ext cx="4179795" cy="1045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6008-E663-443A-B051-6D707406C8F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482B-CC0E-4588-AD3E-B7B94CFCF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5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6008-E663-443A-B051-6D707406C8F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482B-CC0E-4588-AD3E-B7B94CFCF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1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6008-E663-443A-B051-6D707406C8F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482B-CC0E-4588-AD3E-B7B94CFCF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7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6008-E663-443A-B051-6D707406C8F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482B-CC0E-4588-AD3E-B7B94CFCF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7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6008-E663-443A-B051-6D707406C8F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482B-CC0E-4588-AD3E-B7B94CFCF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94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6008-E663-443A-B051-6D707406C8F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482B-CC0E-4588-AD3E-B7B94CFCF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65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6008-E663-443A-B051-6D707406C8F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482B-CC0E-4588-AD3E-B7B94CFCF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6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6008-E663-443A-B051-6D707406C8F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482B-CC0E-4588-AD3E-B7B94CFCF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6008-E663-443A-B051-6D707406C8F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482B-CC0E-4588-AD3E-B7B94CFCF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5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6008-E663-443A-B051-6D707406C8F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482B-CC0E-4588-AD3E-B7B94CFCF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3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6008-E663-443A-B051-6D707406C8F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482B-CC0E-4588-AD3E-B7B94CFCF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8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36008-E663-443A-B051-6D707406C8F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1482B-CC0E-4588-AD3E-B7B94CFCF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4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7.jpg"/><Relationship Id="rId7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9.jpg"/><Relationship Id="rId10" Type="http://schemas.openxmlformats.org/officeDocument/2006/relationships/image" Target="../media/image16.jpg"/><Relationship Id="rId4" Type="http://schemas.openxmlformats.org/officeDocument/2006/relationships/image" Target="../media/image11.jpg"/><Relationship Id="rId9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g"/><Relationship Id="rId7" Type="http://schemas.openxmlformats.org/officeDocument/2006/relationships/image" Target="../media/image21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9.jpg"/><Relationship Id="rId10" Type="http://schemas.openxmlformats.org/officeDocument/2006/relationships/image" Target="../media/image23.jpg"/><Relationship Id="rId4" Type="http://schemas.openxmlformats.org/officeDocument/2006/relationships/image" Target="../media/image19.jpg"/><Relationship Id="rId9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Layout" Target="../diagrams/layout16.xml"/><Relationship Id="rId7" Type="http://schemas.openxmlformats.org/officeDocument/2006/relationships/image" Target="../media/image13.jp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10" Type="http://schemas.openxmlformats.org/officeDocument/2006/relationships/image" Target="../media/image9.jpg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2.jpg"/><Relationship Id="rId7" Type="http://schemas.openxmlformats.org/officeDocument/2006/relationships/image" Target="../media/image13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0.jpg"/><Relationship Id="rId10" Type="http://schemas.openxmlformats.org/officeDocument/2006/relationships/image" Target="../media/image9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13" Type="http://schemas.openxmlformats.org/officeDocument/2006/relationships/image" Target="../media/image16.jpg"/><Relationship Id="rId3" Type="http://schemas.openxmlformats.org/officeDocument/2006/relationships/diagramLayout" Target="../diagrams/layout17.xml"/><Relationship Id="rId7" Type="http://schemas.openxmlformats.org/officeDocument/2006/relationships/image" Target="../media/image27.jpg"/><Relationship Id="rId12" Type="http://schemas.openxmlformats.org/officeDocument/2006/relationships/image" Target="../media/image13.jp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openxmlformats.org/officeDocument/2006/relationships/image" Target="../media/image6.jpg"/><Relationship Id="rId5" Type="http://schemas.openxmlformats.org/officeDocument/2006/relationships/diagramColors" Target="../diagrams/colors17.xml"/><Relationship Id="rId10" Type="http://schemas.openxmlformats.org/officeDocument/2006/relationships/image" Target="../media/image29.jpg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9.jp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0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285226431_8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695708" y="0"/>
            <a:ext cx="1496288" cy="6858000"/>
          </a:xfrm>
          <a:prstGeom prst="rect">
            <a:avLst/>
          </a:prstGeom>
        </p:spPr>
      </p:pic>
      <p:pic>
        <p:nvPicPr>
          <p:cNvPr id="9" name="Picture 8" descr="36368hded4derz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879"/>
            <a:ext cx="1288473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4" y="147918"/>
            <a:ext cx="9282544" cy="6710082"/>
          </a:xfrm>
          <a:prstGeom prst="rect">
            <a:avLst/>
          </a:prstGeom>
        </p:spPr>
      </p:pic>
      <p:pic>
        <p:nvPicPr>
          <p:cNvPr id="10" name="Picture 9" descr="cc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5309" y="281776"/>
            <a:ext cx="5278582" cy="79849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26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6106"/>
            <a:ext cx="12192000" cy="5741894"/>
          </a:xfrm>
          <a:solidFill>
            <a:schemeClr val="bg1"/>
          </a:solidFill>
          <a:ln w="57150">
            <a:noFill/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স্থিতিশীল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নয়,নিয়ত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গতিশীল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।আর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ক্রমান্বয়ে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সংঘঠিত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বিবর্তন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বলে।অর্থা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বিবর্তন হচ্ছে সমাজের পর্যায়ক্রমিক বিকাশের বিভিন্ন ধাপ যা সরল অবস্থা থেকে জটিল অবস্থায় উপনীত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বিবর্তন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আচার-ব্যবহার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মুল্যবোধ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রীতিনীতি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আচার-অনুষ্ঠান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ধীর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68970177"/>
              </p:ext>
            </p:extLst>
          </p:nvPr>
        </p:nvGraphicFramePr>
        <p:xfrm>
          <a:off x="0" y="1"/>
          <a:ext cx="12192000" cy="1056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192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6799"/>
          </a:xfrm>
          <a:solidFill>
            <a:schemeClr val="bg1"/>
          </a:solidFill>
          <a:ln w="5715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আলাপ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0" y="2427529"/>
            <a:ext cx="1518834" cy="1847850"/>
          </a:xfr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498" y="2427529"/>
            <a:ext cx="2621957" cy="18383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60" y="2412031"/>
            <a:ext cx="2136346" cy="18478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70" y="2412031"/>
            <a:ext cx="2619375" cy="17430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796708" y="1272287"/>
            <a:ext cx="1890794" cy="60443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শিকারি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86937" y="1260663"/>
            <a:ext cx="1952787" cy="5065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পশুপালক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0251" y="1265561"/>
            <a:ext cx="1813301" cy="5938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কৃষি কাজ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9577953" y="1265561"/>
            <a:ext cx="2169763" cy="6044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শিল্প</a:t>
            </a:r>
            <a:endParaRPr lang="en-US" sz="3200" dirty="0"/>
          </a:p>
        </p:txBody>
      </p:sp>
      <p:sp>
        <p:nvSpPr>
          <p:cNvPr id="12" name="Down Arrow 11"/>
          <p:cNvSpPr/>
          <p:nvPr/>
        </p:nvSpPr>
        <p:spPr>
          <a:xfrm>
            <a:off x="1571623" y="1876722"/>
            <a:ext cx="412159" cy="53531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602754" y="1824103"/>
            <a:ext cx="511444" cy="6034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7572296" y="1910798"/>
            <a:ext cx="474473" cy="51673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0391614" y="1869994"/>
            <a:ext cx="542440" cy="5575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19" y="2427529"/>
            <a:ext cx="1720311" cy="186334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5953"/>
            <a:ext cx="3318130" cy="185204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7" name="Down Arrow 16"/>
          <p:cNvSpPr/>
          <p:nvPr/>
        </p:nvSpPr>
        <p:spPr>
          <a:xfrm>
            <a:off x="1597819" y="4275379"/>
            <a:ext cx="385963" cy="746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59" y="4812520"/>
            <a:ext cx="2342731" cy="20454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9" name="Down Arrow 18"/>
          <p:cNvSpPr/>
          <p:nvPr/>
        </p:nvSpPr>
        <p:spPr>
          <a:xfrm>
            <a:off x="7588100" y="4246932"/>
            <a:ext cx="495946" cy="552639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70" y="4812520"/>
            <a:ext cx="2749658" cy="20416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1" name="Down Arrow 20"/>
          <p:cNvSpPr/>
          <p:nvPr/>
        </p:nvSpPr>
        <p:spPr>
          <a:xfrm>
            <a:off x="10574855" y="4155106"/>
            <a:ext cx="484632" cy="64446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476" y="5002078"/>
            <a:ext cx="2665708" cy="185172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3" name="Down Arrow 22"/>
          <p:cNvSpPr/>
          <p:nvPr/>
        </p:nvSpPr>
        <p:spPr>
          <a:xfrm>
            <a:off x="4771688" y="4259881"/>
            <a:ext cx="484632" cy="76157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5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481" y="1337567"/>
            <a:ext cx="3522445" cy="16519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617"/>
            <a:ext cx="2237497" cy="174438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13" y="1311031"/>
            <a:ext cx="1750165" cy="170497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503" y="1381637"/>
            <a:ext cx="3256308" cy="15751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703" y="4984508"/>
            <a:ext cx="2013452" cy="18630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1469100" y="70025"/>
            <a:ext cx="1859922" cy="6783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58337" y="3634151"/>
            <a:ext cx="1671144" cy="7409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তামার পাত্র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15953" y="70025"/>
            <a:ext cx="1933139" cy="6780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লর্ড ও ভ্যাসাল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10703" y="3616498"/>
            <a:ext cx="2013451" cy="7409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ব্রোঞ্চ নির্মিত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36023" y="70025"/>
            <a:ext cx="1663267" cy="7462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400" dirty="0" smtClean="0"/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 কারখানা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580969" y="3616498"/>
            <a:ext cx="1922337" cy="619401"/>
          </a:xfrm>
          <a:prstGeom prst="rect">
            <a:avLst/>
          </a:prstGeom>
          <a:solidFill>
            <a:schemeClr val="accent2"/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লৌহার  দ্রব্য</a:t>
            </a: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2029042" y="828191"/>
            <a:ext cx="496942" cy="339647"/>
          </a:xfrm>
          <a:prstGeom prst="downArrow">
            <a:avLst/>
          </a:prstGeom>
          <a:solidFill>
            <a:srgbClr val="FF0000"/>
          </a:solidFill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1673857" y="4427697"/>
            <a:ext cx="603656" cy="383599"/>
          </a:xfrm>
          <a:prstGeom prst="downArrow">
            <a:avLst/>
          </a:prstGeom>
          <a:solidFill>
            <a:srgbClr val="FF00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6106714" y="831260"/>
            <a:ext cx="551615" cy="363040"/>
          </a:xfrm>
          <a:prstGeom prst="downArrow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5023543" y="4461562"/>
            <a:ext cx="618294" cy="420441"/>
          </a:xfrm>
          <a:prstGeom prst="downArrow">
            <a:avLst/>
          </a:prstGeom>
          <a:solidFill>
            <a:srgbClr val="FF00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10048419" y="893322"/>
            <a:ext cx="438474" cy="500653"/>
          </a:xfrm>
          <a:prstGeom prst="downArrow">
            <a:avLst/>
          </a:prstGeom>
          <a:solidFill>
            <a:srgbClr val="FF0000"/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7506234" y="4415511"/>
            <a:ext cx="622388" cy="456585"/>
          </a:xfrm>
          <a:prstGeom prst="downArrow">
            <a:avLst/>
          </a:prstGeom>
          <a:solidFill>
            <a:srgbClr val="FF00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10302166" y="4367248"/>
            <a:ext cx="601475" cy="504497"/>
          </a:xfrm>
          <a:prstGeom prst="downArrow">
            <a:avLst/>
          </a:prstGeom>
          <a:solidFill>
            <a:srgbClr val="FF00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746" y="4968434"/>
            <a:ext cx="2078226" cy="18354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258" y="5003093"/>
            <a:ext cx="1272007" cy="18007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882869" y="3642034"/>
            <a:ext cx="2237496" cy="72521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পাথরের হাতিয়ার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66" y="4871745"/>
            <a:ext cx="3762375" cy="20288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030" y="4984508"/>
            <a:ext cx="1483970" cy="18630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81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94861323"/>
              </p:ext>
            </p:extLst>
          </p:nvPr>
        </p:nvGraphicFramePr>
        <p:xfrm>
          <a:off x="0" y="0"/>
          <a:ext cx="12192000" cy="108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049368"/>
              </p:ext>
            </p:extLst>
          </p:nvPr>
        </p:nvGraphicFramePr>
        <p:xfrm>
          <a:off x="0" y="1634836"/>
          <a:ext cx="12192000" cy="4281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1770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08836323"/>
              </p:ext>
            </p:extLst>
          </p:nvPr>
        </p:nvGraphicFramePr>
        <p:xfrm>
          <a:off x="0" y="-1107582"/>
          <a:ext cx="12028868" cy="991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014781" y="52031"/>
            <a:ext cx="812432" cy="676012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সমাজতাত্তিক মতবাদ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975012" y="546748"/>
            <a:ext cx="666428" cy="50701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975012" y="2555290"/>
            <a:ext cx="666428" cy="4498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975012" y="4158290"/>
            <a:ext cx="66642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975012" y="5943166"/>
            <a:ext cx="666428" cy="464949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42274" y="394117"/>
            <a:ext cx="1875296" cy="103324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আদিম সমাজ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3742274" y="2366605"/>
            <a:ext cx="1875296" cy="8806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পশুপালন সমাজ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42274" y="3954309"/>
            <a:ext cx="1875296" cy="9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নির্ভর সমাজ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42274" y="5614492"/>
            <a:ext cx="1875296" cy="89890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 নির্ভর সমাজ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63" y="52031"/>
            <a:ext cx="2609850" cy="18288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63" y="1990821"/>
            <a:ext cx="2609850" cy="157877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63" y="3624931"/>
            <a:ext cx="2609850" cy="157877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63" y="5269886"/>
            <a:ext cx="2619375" cy="158811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0" name="Right Arrow 19"/>
          <p:cNvSpPr/>
          <p:nvPr/>
        </p:nvSpPr>
        <p:spPr>
          <a:xfrm>
            <a:off x="5765370" y="593283"/>
            <a:ext cx="848767" cy="4855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5765370" y="2555290"/>
            <a:ext cx="821410" cy="44983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5765370" y="4162887"/>
            <a:ext cx="848767" cy="502863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765370" y="5920859"/>
            <a:ext cx="821410" cy="5030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6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en-US" sz="32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32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আদিম</a:t>
            </a:r>
            <a:r>
              <a:rPr lang="en-US" sz="32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tPrimitive</a:t>
            </a:r>
            <a:r>
              <a:rPr lang="en-US" sz="32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Society</a:t>
            </a:r>
            <a:r>
              <a:rPr lang="en-US" sz="32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প্রারম্ভিক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আদিম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সমাজ।এ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অজ্ঞ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নিরক্ষর।তারা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না।তারা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অঙ্গ-ভঙ্গির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করতো।তারা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বোনাতে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না।ফলে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লজ্জা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নিবারণের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ছাল-বাকল,বনো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ঘাস,পশুর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চামড়া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করতো।তারা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জনতো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গর্তে,পাহাড়ের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গুহায়,গাছের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করতো।এ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জালাতে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সবকিছু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চিবিয়ে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খেত।তারা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জনতো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না।ফলে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ক্ষুধা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নিবারণের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অবলম্বন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করতেন।যথাঃ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4871"/>
            <a:ext cx="4047565" cy="330797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151" y="3334871"/>
            <a:ext cx="3962050" cy="33079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4471" y="2460812"/>
            <a:ext cx="3913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(Collecting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6151" y="2522367"/>
            <a:ext cx="3841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Hunting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8201" y="2560859"/>
            <a:ext cx="3733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Fishing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Content Placeholder 3" descr="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247" y="3334871"/>
            <a:ext cx="3491753" cy="33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3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615953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২।পশুপালন </a:t>
            </a:r>
            <a:r>
              <a:rPr lang="en-US" sz="44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4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Postoral</a:t>
            </a:r>
            <a:r>
              <a:rPr lang="en-US" sz="44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Society):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পশুপালন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সমাজ।এ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লালন-পালন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হয়।আর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পশুপালন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আবির্ভাব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ঘটে।সুতরাং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পশুপালনের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পশুপালন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53" y="0"/>
            <a:ext cx="5576047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71678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	</a:t>
            </a:r>
            <a:r>
              <a:rPr lang="en-US" sz="3200" dirty="0" smtClean="0">
                <a:solidFill>
                  <a:srgbClr val="D60093"/>
                </a:solidFill>
              </a:rPr>
              <a:t>৩।</a:t>
            </a:r>
            <a:r>
              <a:rPr lang="bn-BD" sz="32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</a:t>
            </a:r>
            <a:r>
              <a:rPr lang="bn-BD" sz="32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 </a:t>
            </a:r>
            <a:r>
              <a:rPr lang="bn-BD" sz="32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(Agriculture Society):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সমাজবিকাশের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নির্ভর সমাজ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জীবিকার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শস্য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নেয়।কৃষি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প্রধাণত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বিভক্ত।যথাঃ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(ক)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Horticulture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ও (খ)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Agriculture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কাঠি,লাঠি,শিং,হাড়,পাথরের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দা,কুড়াল,কোদাল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ফলমূল,শাক-সবজি,তরিতরকারী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Horticulture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পক্ষান্তরে,লাঙ্গল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নিবিড়ভাবে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পরিষ্কার-পরিচ্ছন্ন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বপন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সারসহ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যথারীতি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করা,ফসল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প্রক্রিয়াজাতকরণ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গবাদিপশু,হাঁস-মুরগি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পোষা,তাদের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নেওয়া,পরিশেষে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সবকিছু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আখ্যায়িত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হয়।সুতরাং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Agricultural Society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760"/>
            <a:ext cx="4988859" cy="239524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859" y="4462761"/>
            <a:ext cx="4545106" cy="239523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31567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12192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en-US" sz="3200" dirty="0" smtClean="0">
                <a:solidFill>
                  <a:srgbClr val="D60093"/>
                </a:solidFill>
              </a:rPr>
              <a:t>৪।</a:t>
            </a:r>
            <a:r>
              <a:rPr lang="bn-BD" sz="32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 </a:t>
            </a:r>
            <a:r>
              <a:rPr lang="bn-BD" sz="3200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 </a:t>
            </a:r>
            <a:r>
              <a:rPr lang="bn-BD" sz="32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Industrial 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r>
              <a:rPr lang="en-US" sz="32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বিবর্তনের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শিল্পনির্ভর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সমাজ।কৃষি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অষ্টাদশ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শিল্পবিপ্লব,জ্ঞান-বিজ্ঞান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শিল্পকারখানা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উঠে।কৃষি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বহুগুন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যায়।ছোট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শিল্পকারখানার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শিল্পকারখানা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উঠে।সমাজে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শ্রেণিবৈষম্য।সুতরাং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আর্থ-সামাজিক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বুনিয়াদ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শিল্পনির্ভর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বলে।শিল্পনির্ভর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জ্ঞন-বিজ্ঞান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জীবনধারায়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রদবদল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হয়।হাজার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উঠেছিল,শিল্প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আবির্ভাবে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সেগুলোয়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ক্ষয়িষ্ণুতা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দেয়।শিল্পনির্ভর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বিভক্ত।যথাঃ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(ক)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পুঁজিবাদী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(খ)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সমাজতান্ত্রিক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(গ)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সাম্যবাদী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32756"/>
            <a:ext cx="5271246" cy="282524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00221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85" y="0"/>
            <a:ext cx="697424" cy="655578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প্রত্নতাত্বিক </a:t>
            </a: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90413" y="247974"/>
            <a:ext cx="480448" cy="371959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798666" y="1580828"/>
            <a:ext cx="472195" cy="40295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790413" y="2793259"/>
            <a:ext cx="480448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98666" y="4087367"/>
            <a:ext cx="472195" cy="71292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98666" y="5920352"/>
            <a:ext cx="472195" cy="5579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49360" y="108488"/>
            <a:ext cx="1843291" cy="6509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পুরাতন প্রস্তুর যুগ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9360" y="1352537"/>
            <a:ext cx="1843291" cy="6312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প্রস্তুর যুগ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49360" y="2758697"/>
            <a:ext cx="1843291" cy="542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তাম্র যুগ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49360" y="4178263"/>
            <a:ext cx="1843291" cy="622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ব্রোঞ্জ যুগ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49360" y="5904852"/>
            <a:ext cx="1843291" cy="57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লৌহ যুগ</a:t>
            </a:r>
            <a:endParaRPr lang="en-US" sz="3200" dirty="0"/>
          </a:p>
        </p:txBody>
      </p:sp>
      <p:sp>
        <p:nvSpPr>
          <p:cNvPr id="14" name="Right Arrow 13"/>
          <p:cNvSpPr/>
          <p:nvPr/>
        </p:nvSpPr>
        <p:spPr>
          <a:xfrm>
            <a:off x="3334151" y="209226"/>
            <a:ext cx="449451" cy="4494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3297420" y="1401860"/>
            <a:ext cx="512452" cy="532599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288432" y="2758696"/>
            <a:ext cx="495170" cy="519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311291" y="4220571"/>
            <a:ext cx="449451" cy="53217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313693" y="5955223"/>
            <a:ext cx="449451" cy="4881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872" y="1208867"/>
            <a:ext cx="2079484" cy="114687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55" y="-22608"/>
            <a:ext cx="2095602" cy="12518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025" y="2355742"/>
            <a:ext cx="2079486" cy="1611824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54" y="3967566"/>
            <a:ext cx="2105757" cy="182363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602" y="5791200"/>
            <a:ext cx="2115909" cy="108585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4" name="Rectangle 23"/>
          <p:cNvSpPr/>
          <p:nvPr/>
        </p:nvSpPr>
        <p:spPr>
          <a:xfrm>
            <a:off x="6141862" y="-22608"/>
            <a:ext cx="594362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মার্ক্সীয় মতবাদ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6799190" y="549771"/>
            <a:ext cx="307089" cy="37195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6771760" y="2319059"/>
            <a:ext cx="357307" cy="4241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6239163" y="2960176"/>
            <a:ext cx="45719" cy="58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6722897" y="4101003"/>
            <a:ext cx="387764" cy="4688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6818795" y="5967156"/>
            <a:ext cx="310272" cy="47626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153824" y="465374"/>
            <a:ext cx="1193677" cy="5114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আদিমযুগ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72698" y="2261142"/>
            <a:ext cx="1255669" cy="5539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দাস যুগ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48384" y="4097002"/>
            <a:ext cx="1298836" cy="49304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সামন্ত যুগ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172698" y="5871936"/>
            <a:ext cx="1453819" cy="57535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পুজিবাদী যুগ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92" y="14205"/>
            <a:ext cx="2752724" cy="1752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91" y="1887964"/>
            <a:ext cx="2752725" cy="15811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91" y="3469114"/>
            <a:ext cx="2752725" cy="202815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274" y="5479787"/>
            <a:ext cx="2774358" cy="135965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0" name="Right Arrow 29"/>
          <p:cNvSpPr/>
          <p:nvPr/>
        </p:nvSpPr>
        <p:spPr>
          <a:xfrm>
            <a:off x="8460081" y="473132"/>
            <a:ext cx="635430" cy="4485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8462097" y="2307635"/>
            <a:ext cx="552903" cy="46630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8498534" y="4106295"/>
            <a:ext cx="531942" cy="43096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8682286" y="6021089"/>
            <a:ext cx="459218" cy="34096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6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89838979"/>
              </p:ext>
            </p:extLst>
          </p:nvPr>
        </p:nvGraphicFramePr>
        <p:xfrm>
          <a:off x="0" y="1"/>
          <a:ext cx="12192000" cy="996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80874186"/>
              </p:ext>
            </p:extLst>
          </p:nvPr>
        </p:nvGraphicFramePr>
        <p:xfrm>
          <a:off x="0" y="1120462"/>
          <a:ext cx="7415213" cy="5737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13" y="1085850"/>
            <a:ext cx="4776787" cy="57721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4241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474765926"/>
              </p:ext>
            </p:extLst>
          </p:nvPr>
        </p:nvGraphicFramePr>
        <p:xfrm>
          <a:off x="0" y="1"/>
          <a:ext cx="12192000" cy="940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428" y="2913681"/>
            <a:ext cx="2345894" cy="1852471"/>
          </a:xfr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428" y="4766152"/>
            <a:ext cx="2381572" cy="2091848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388" y="2886770"/>
            <a:ext cx="2424153" cy="185247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388" y="4766152"/>
            <a:ext cx="2424153" cy="209184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7391"/>
            <a:ext cx="2466975" cy="171359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151" y="5105400"/>
            <a:ext cx="2609850" cy="17526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49" y="2913681"/>
            <a:ext cx="2609851" cy="214371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3681"/>
            <a:ext cx="2518151" cy="21437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6096000" y="3270565"/>
            <a:ext cx="242807" cy="2991173"/>
          </a:xfrm>
          <a:prstGeom prst="rect">
            <a:avLst/>
          </a:prstGeom>
          <a:solidFill>
            <a:srgbClr val="FF0000"/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00380" y="1658319"/>
            <a:ext cx="2402238" cy="65092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প্রস্তুর যুগ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45098" y="1619573"/>
            <a:ext cx="2231756" cy="60443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138766" y="2448732"/>
            <a:ext cx="328209" cy="464949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9192694" y="2309248"/>
            <a:ext cx="336564" cy="526942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881965" y="1658320"/>
            <a:ext cx="2391421" cy="65092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প্রস্তুর যুগ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3843580" y="1743559"/>
            <a:ext cx="847727" cy="48044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7426028" y="1751308"/>
            <a:ext cx="666427" cy="46494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4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71940"/>
              </p:ext>
            </p:extLst>
          </p:nvPr>
        </p:nvGraphicFramePr>
        <p:xfrm>
          <a:off x="477672" y="2240094"/>
          <a:ext cx="11163868" cy="4045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3000375" y="362092"/>
            <a:ext cx="6743699" cy="1610435"/>
          </a:xfrm>
          <a:prstGeom prst="rect">
            <a:avLst/>
          </a:prstGeom>
        </p:spPr>
        <p:txBody>
          <a:bodyPr wrap="square">
            <a:prstTxWarp prst="textWave4">
              <a:avLst/>
            </a:prstTxWarp>
            <a:spAutoFit/>
          </a:bodyPr>
          <a:lstStyle/>
          <a:p>
            <a:pPr lvl="0" algn="ctr"/>
            <a:r>
              <a:rPr lang="en-US" sz="6600" b="1" i="1" u="sng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দলীয়</a:t>
            </a:r>
            <a:r>
              <a:rPr lang="en-US" sz="6600" b="1" i="1" u="sng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600" b="1" i="1" u="sng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কাজ</a:t>
            </a:r>
            <a:endParaRPr lang="en-US" sz="6600" b="1" i="1" u="sng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1631" y="2334619"/>
            <a:ext cx="1328737" cy="461665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২০মিনিট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033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30310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প্রস্তুর যুগ ও নব্য প্রস্তুর যুগের তুলনা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-1" y="1159099"/>
            <a:ext cx="5997576" cy="579549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প্রস্তুর যুগ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738648"/>
            <a:ext cx="5997575" cy="5119352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2400" dirty="0" smtClean="0"/>
              <a:t>১।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পাথরের তৈরী হাতিয়ারগুলো ছিলো মোটা ও  ভোঁতা।</a:t>
            </a:r>
          </a:p>
          <a:p>
            <a:pPr marL="0" indent="0">
              <a:buNone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২।এরা খাদ্য উৎপাদন করতে জানতনা।তাই তারা বনের               ফলমুল,পশুপাখি ও জলাশয়ের মাছ শিকার ও সংগ্রহ  করে জীবনধারণ করত।</a:t>
            </a:r>
          </a:p>
          <a:p>
            <a:pPr marL="0" indent="0">
              <a:buNone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৩।এরা আগুন জ্বালাতে জানতনা তাই সবকিছুই কাঁচায়  খেত।</a:t>
            </a:r>
          </a:p>
          <a:p>
            <a:pPr marL="0" indent="0">
              <a:buNone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৪।এরা কাপড় বোনাতে জানতনা তাই লজ্জা নিবারন ও</a:t>
            </a:r>
          </a:p>
          <a:p>
            <a:pPr marL="0" indent="0">
              <a:buNone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শীতের প্রকোপ থেকে আত্বরক্ষার জন্য পশুর চামড়া </a:t>
            </a:r>
          </a:p>
          <a:p>
            <a:pPr marL="0" indent="0">
              <a:buNone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পরিধান করত।</a:t>
            </a:r>
          </a:p>
          <a:p>
            <a:pPr marL="0" indent="0">
              <a:buNone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৫।এরা ঘরবাড়ি তৈরি করতে জানতনা।তাই পাহাড়ের গুহায় ও</a:t>
            </a:r>
          </a:p>
          <a:p>
            <a:pPr marL="0" indent="0">
              <a:buNone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গাছের কোটরে বসবাস করত।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1159099"/>
            <a:ext cx="6019800" cy="557939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নব্যপ্রস্তুর যুগ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1738649"/>
            <a:ext cx="6019800" cy="5119352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১।পাথরের হাতিয়ারগুলো ছিলো ধারালো ও মসৃণ।</a:t>
            </a: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২।এরা খাদ্য উৎপাদন করতে জানত।পশুপালন ও কৃষি</a:t>
            </a:r>
          </a:p>
          <a:p>
            <a:pPr marL="0" indent="0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কাজ করতে শিখে।</a:t>
            </a: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৩।এরা সুতা কেটে কাপড় বোনাতে জানত।</a:t>
            </a: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৪।এরা আগুন জ্বালাতে শিখেছিল এবংসবকিছু আগুনে</a:t>
            </a:r>
          </a:p>
          <a:p>
            <a:pPr marL="0" indent="0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ঝলসিয়ে খেত।</a:t>
            </a: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৫।এরা মাটির হাড়িপাতিল তৈরী করতে শিখে।</a:t>
            </a: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এরা স্থায়ী ঘরবাড়ি নির্মাণ করতেশিখে।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3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Content Placeholder 4"/>
          <p:cNvSpPr txBox="1">
            <a:spLocks/>
          </p:cNvSpPr>
          <p:nvPr/>
        </p:nvSpPr>
        <p:spPr>
          <a:xfrm>
            <a:off x="532262" y="1596788"/>
            <a:ext cx="11136573" cy="477671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শিকার ও সংগ্রহ কোন সমাজের প্রধান বৈশিষ্ট্য?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(ক)আদিম সমাজ  (খ)পশুপালন সমাজ (গ)কৃষি সমাজ (ঘ)শিল্প সমাজ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শিল্প যুগে প্রধাণত বিকাশ ঘটে-----------------------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)শিল্প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)ব্যবসা-বাণিজ্য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)বিজ্ঞান ও প্রযুক্তি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ক)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ii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iii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,ii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1016345" y="2138458"/>
            <a:ext cx="459150" cy="488730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7520042" y="5576190"/>
            <a:ext cx="394138" cy="457200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85145" y="429062"/>
            <a:ext cx="4517409" cy="1058544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</a:bodyPr>
          <a:lstStyle/>
          <a:p>
            <a:pPr lvl="0" algn="ctr"/>
            <a:r>
              <a:rPr lang="bn-BD" sz="4000" b="1" i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EC5ECE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মূ</a:t>
            </a:r>
            <a:r>
              <a:rPr lang="en-US" sz="4800" b="1" i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EC5ECE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ল্যায়ন</a:t>
            </a:r>
            <a:endParaRPr lang="en-US" sz="4800" b="1" i="1" u="sng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EC5ECE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132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4967" y="477672"/>
            <a:ext cx="11109278" cy="5909480"/>
          </a:xfrm>
          <a:solidFill>
            <a:schemeClr val="bg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*নিচের উদ্দীপকটি পড় এবং সংশ্লিষ্ট প্রশ্নের উত্তর দাও ।</a:t>
            </a:r>
          </a:p>
          <a:p>
            <a:pPr marL="0" indent="0">
              <a:buNone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অষ্ট্রেলিয়ার জালং দ্বীপের লোকেরা গুহায় বাস করে এবং তারা শিকারি প্রাণীর মাংস আগুনে ঝলসিয়ে খায় ।তারা  মৃতদেহ কবর দেয় এবং গুহার দেয়ালে ছবি অংকন করে ।</a:t>
            </a:r>
          </a:p>
          <a:p>
            <a:pPr marL="0" indent="0">
              <a:buNone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জালং দ্বীপের লোকদের সাথে কোন যুগের লোকদের সাদৃশ্য বিদ্যমান?</a:t>
            </a:r>
          </a:p>
          <a:p>
            <a:pPr marL="0" indent="0">
              <a:buNone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ক)প্রাচীন প্রস্তুর যুগ   খ) নব্য প্রস্তুর যুগ  গ)তাম্র  যুগ  ঘ) ব্রোঞ্জ যুগ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4361181" y="4583692"/>
            <a:ext cx="425669" cy="479628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2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6424" y="3429000"/>
            <a:ext cx="109591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dirty="0" err="1" smtClean="0"/>
              <a:t>সামাজিক</a:t>
            </a:r>
            <a:r>
              <a:rPr lang="en-US" sz="5400" dirty="0" smtClean="0"/>
              <a:t> </a:t>
            </a:r>
            <a:r>
              <a:rPr lang="en-US" sz="5400" dirty="0" err="1" smtClean="0"/>
              <a:t>বিবর্তনের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প্রভাব</a:t>
            </a:r>
            <a:r>
              <a:rPr lang="en-US" sz="5400" dirty="0" smtClean="0"/>
              <a:t> </a:t>
            </a:r>
            <a:r>
              <a:rPr lang="en-US" sz="5400" dirty="0" err="1" smtClean="0"/>
              <a:t>বিস্তারকারী</a:t>
            </a:r>
            <a:r>
              <a:rPr lang="en-US" sz="5400" dirty="0" smtClean="0"/>
              <a:t> </a:t>
            </a:r>
            <a:r>
              <a:rPr lang="en-US" sz="5400" dirty="0" err="1" smtClean="0"/>
              <a:t>উপাদানগুলোর</a:t>
            </a:r>
            <a:r>
              <a:rPr lang="en-US" sz="5400" dirty="0" smtClean="0"/>
              <a:t> </a:t>
            </a:r>
            <a:r>
              <a:rPr lang="en-US" sz="5400" dirty="0" err="1" smtClean="0"/>
              <a:t>ভূমিকা</a:t>
            </a:r>
            <a:r>
              <a:rPr lang="en-US" sz="5400" dirty="0" smtClean="0"/>
              <a:t> </a:t>
            </a:r>
            <a:r>
              <a:rPr lang="en-US" sz="5400" dirty="0" err="1" smtClean="0"/>
              <a:t>বিশ্লেষণ</a:t>
            </a:r>
            <a:r>
              <a:rPr lang="en-US" sz="5400" dirty="0" smtClean="0"/>
              <a:t> </a:t>
            </a:r>
            <a:r>
              <a:rPr lang="en-US" sz="5400" dirty="0" err="1" smtClean="0"/>
              <a:t>কর</a:t>
            </a:r>
            <a:r>
              <a:rPr lang="en-US" sz="5400" dirty="0" smtClean="0"/>
              <a:t>।</a:t>
            </a:r>
            <a:endParaRPr lang="en-US" sz="5400" dirty="0"/>
          </a:p>
        </p:txBody>
      </p:sp>
      <p:sp>
        <p:nvSpPr>
          <p:cNvPr id="10" name="Rectangle 9"/>
          <p:cNvSpPr/>
          <p:nvPr/>
        </p:nvSpPr>
        <p:spPr>
          <a:xfrm>
            <a:off x="3207224" y="542077"/>
            <a:ext cx="5923128" cy="2160180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</a:bodyPr>
          <a:lstStyle/>
          <a:p>
            <a:pPr lvl="0" algn="ctr"/>
            <a:r>
              <a:rPr lang="en-US" sz="6600" b="1" i="1" u="sng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বাড়ির</a:t>
            </a:r>
            <a:r>
              <a:rPr lang="en-US" sz="6600" b="1" i="1" u="sng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600" b="1" i="1" u="sng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কাজ</a:t>
            </a:r>
            <a:endParaRPr lang="en-US" sz="6600" b="1" i="1" u="sng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179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5553" y="421943"/>
            <a:ext cx="7160654" cy="1817220"/>
          </a:xfrm>
          <a:noFill/>
          <a:ln w="76200">
            <a:noFill/>
          </a:ln>
        </p:spPr>
        <p:txBody>
          <a:bodyPr>
            <a:prstTxWarp prst="textDeflateBottom">
              <a:avLst/>
            </a:prstTxWarp>
            <a:normAutofit/>
          </a:bodyPr>
          <a:lstStyle/>
          <a:p>
            <a:pPr algn="ctr"/>
            <a:r>
              <a:rPr lang="bn-BD" sz="8000" b="1" i="1" u="sng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EC5ECE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000" b="1" i="1" u="sng" dirty="0">
              <a:ln w="12700">
                <a:solidFill>
                  <a:schemeClr val="accent1"/>
                </a:solidFill>
                <a:prstDash val="solid"/>
              </a:ln>
              <a:solidFill>
                <a:srgbClr val="EC5ECE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324" y="1967345"/>
            <a:ext cx="6233112" cy="4780296"/>
          </a:xfrm>
          <a:prstGeom prst="flowChartConnector">
            <a:avLst/>
          </a:prstGeom>
          <a:ln w="76200">
            <a:solidFill>
              <a:srgbClr val="C00000"/>
            </a:solidFill>
          </a:ln>
        </p:spPr>
      </p:pic>
      <p:pic>
        <p:nvPicPr>
          <p:cNvPr id="5" name="Picture 4" descr="1285226431_8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274784" y="-2"/>
            <a:ext cx="1917216" cy="6858001"/>
          </a:xfrm>
          <a:prstGeom prst="rect">
            <a:avLst/>
          </a:prstGeom>
        </p:spPr>
      </p:pic>
      <p:pic>
        <p:nvPicPr>
          <p:cNvPr id="6" name="Picture 5" descr="36368hded4derz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2" y="0"/>
            <a:ext cx="1670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8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94530888"/>
              </p:ext>
            </p:extLst>
          </p:nvPr>
        </p:nvGraphicFramePr>
        <p:xfrm>
          <a:off x="0" y="1"/>
          <a:ext cx="12192000" cy="996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20719"/>
              </p:ext>
            </p:extLst>
          </p:nvPr>
        </p:nvGraphicFramePr>
        <p:xfrm>
          <a:off x="1" y="1107583"/>
          <a:ext cx="12192000" cy="5750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0545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965277813"/>
              </p:ext>
            </p:extLst>
          </p:nvPr>
        </p:nvGraphicFramePr>
        <p:xfrm>
          <a:off x="-15499" y="0"/>
          <a:ext cx="12192000" cy="1171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9" y="3239146"/>
            <a:ext cx="2479729" cy="3618854"/>
          </a:xfrm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216" y="3239145"/>
            <a:ext cx="3233656" cy="361885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858" y="3239144"/>
            <a:ext cx="2991173" cy="361885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016" y="3239143"/>
            <a:ext cx="3362481" cy="361885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54984" y="1828800"/>
            <a:ext cx="1937288" cy="8059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শিকারি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2169" y="1828800"/>
            <a:ext cx="2107770" cy="8059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পশু পালক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20700" y="1828800"/>
            <a:ext cx="2125289" cy="7594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72371" y="1881059"/>
            <a:ext cx="2107769" cy="7594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শিল্প কারখানা</a:t>
            </a:r>
            <a:endParaRPr lang="en-US" sz="2400" dirty="0"/>
          </a:p>
        </p:txBody>
      </p:sp>
      <p:sp>
        <p:nvSpPr>
          <p:cNvPr id="11" name="Down Arrow 10"/>
          <p:cNvSpPr/>
          <p:nvPr/>
        </p:nvSpPr>
        <p:spPr>
          <a:xfrm>
            <a:off x="1038386" y="2743200"/>
            <a:ext cx="433953" cy="3409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3828081" y="2758011"/>
            <a:ext cx="495946" cy="31133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940983" y="2688955"/>
            <a:ext cx="482705" cy="44945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0197885" y="2688955"/>
            <a:ext cx="573437" cy="39520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6200000">
            <a:off x="8712216" y="1870580"/>
            <a:ext cx="433953" cy="83251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6200000">
            <a:off x="5387269" y="1889215"/>
            <a:ext cx="433953" cy="74310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2345919" y="1900155"/>
            <a:ext cx="433955" cy="72121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5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11462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21761504"/>
              </p:ext>
            </p:extLst>
          </p:nvPr>
        </p:nvGraphicFramePr>
        <p:xfrm>
          <a:off x="0" y="2"/>
          <a:ext cx="12192000" cy="1017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564488"/>
              </p:ext>
            </p:extLst>
          </p:nvPr>
        </p:nvGraphicFramePr>
        <p:xfrm>
          <a:off x="0" y="1813302"/>
          <a:ext cx="12192000" cy="326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241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82594463"/>
              </p:ext>
            </p:extLst>
          </p:nvPr>
        </p:nvGraphicFramePr>
        <p:xfrm>
          <a:off x="0" y="1680226"/>
          <a:ext cx="12191999" cy="4803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57409237"/>
              </p:ext>
            </p:extLst>
          </p:nvPr>
        </p:nvGraphicFramePr>
        <p:xfrm>
          <a:off x="0" y="0"/>
          <a:ext cx="12192000" cy="115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794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55069137"/>
              </p:ext>
            </p:extLst>
          </p:nvPr>
        </p:nvGraphicFramePr>
        <p:xfrm>
          <a:off x="0" y="2"/>
          <a:ext cx="12192000" cy="1184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28800"/>
            <a:ext cx="9020014" cy="5029200"/>
          </a:xfrm>
          <a:ln w="57150"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 rot="10800000" flipV="1">
            <a:off x="9841424" y="3285640"/>
            <a:ext cx="2123268" cy="1689315"/>
          </a:xfrm>
          <a:prstGeom prst="rect">
            <a:avLst/>
          </a:prstGeom>
          <a:solidFill>
            <a:srgbClr val="FF0000"/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পর্যায়ক্রমিক বিকাশ</a:t>
            </a:r>
          </a:p>
          <a:p>
            <a:pPr algn="ctr"/>
            <a:endParaRPr lang="bn-BD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9097506" y="3897822"/>
            <a:ext cx="666427" cy="464950"/>
          </a:xfrm>
          <a:prstGeom prst="leftArrow">
            <a:avLst/>
          </a:prstGeom>
          <a:solidFill>
            <a:srgbClr val="7030A0"/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1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04054413"/>
              </p:ext>
            </p:extLst>
          </p:nvPr>
        </p:nvGraphicFramePr>
        <p:xfrm>
          <a:off x="0" y="2"/>
          <a:ext cx="12192000" cy="1159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2672"/>
              </p:ext>
            </p:extLst>
          </p:nvPr>
        </p:nvGraphicFramePr>
        <p:xfrm>
          <a:off x="0" y="1496292"/>
          <a:ext cx="12192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4715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4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2312</TotalTime>
  <Words>589</Words>
  <Application>Microsoft Office PowerPoint</Application>
  <PresentationFormat>Widescreen</PresentationFormat>
  <Paragraphs>119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নিচের ছবিগুলো লক্ষ্য কর এবং জোড়ায় জোড়ায় আলাপ কর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উত্তর প্রাচীন প্রস্তুর যুগ ও নব্য প্রস্তুর যুগের তুলনা </vt:lpstr>
      <vt:lpstr>PowerPoint Presentation</vt:lpstr>
      <vt:lpstr>PowerPoint Presentation</vt:lpstr>
      <vt:lpstr>PowerPoint Presentation</vt:lpstr>
      <vt:lpstr>সবাইকে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Enamul Haque</dc:creator>
  <cp:lastModifiedBy>Windows User</cp:lastModifiedBy>
  <cp:revision>257</cp:revision>
  <dcterms:created xsi:type="dcterms:W3CDTF">2009-05-12T05:01:38Z</dcterms:created>
  <dcterms:modified xsi:type="dcterms:W3CDTF">2020-10-11T10:10:37Z</dcterms:modified>
</cp:coreProperties>
</file>