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277" r:id="rId2"/>
    <p:sldId id="278" r:id="rId3"/>
    <p:sldId id="259" r:id="rId4"/>
    <p:sldId id="272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4" autoAdjust="0"/>
  </p:normalViewPr>
  <p:slideViewPr>
    <p:cSldViewPr snapToGrid="0">
      <p:cViewPr>
        <p:scale>
          <a:sx n="50" d="100"/>
          <a:sy n="50" d="100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CA61D-B90F-4E6C-8F60-F8BB792379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E64B958-8499-4D97-9E85-683B7C789EDB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কত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সাল</a:t>
          </a:r>
          <a:r>
            <a:rPr lang="en-US" b="1" dirty="0" smtClean="0">
              <a:solidFill>
                <a:schemeClr val="tx1"/>
              </a:solidFill>
            </a:rPr>
            <a:t>? </a:t>
          </a:r>
          <a:endParaRPr lang="en-US" b="1" dirty="0">
            <a:solidFill>
              <a:schemeClr val="tx1"/>
            </a:solidFill>
          </a:endParaRPr>
        </a:p>
      </dgm:t>
    </dgm:pt>
    <dgm:pt modelId="{25DD81F6-5B4C-43FB-A285-89B1471199FE}" type="parTrans" cxnId="{E080845F-BC91-4817-9A20-AD37D10E4BD9}">
      <dgm:prSet/>
      <dgm:spPr/>
      <dgm:t>
        <a:bodyPr/>
        <a:lstStyle/>
        <a:p>
          <a:endParaRPr lang="en-US"/>
        </a:p>
      </dgm:t>
    </dgm:pt>
    <dgm:pt modelId="{9ED99AC1-096D-4A0F-8150-87212DF344F9}" type="sibTrans" cxnId="{E080845F-BC91-4817-9A20-AD37D10E4BD9}">
      <dgm:prSet/>
      <dgm:spPr/>
      <dgm:t>
        <a:bodyPr/>
        <a:lstStyle/>
        <a:p>
          <a:endParaRPr lang="en-US"/>
        </a:p>
      </dgm:t>
    </dgm:pt>
    <dgm:pt modelId="{74EFA7D0-81FC-4FDC-B1C5-02FFA88CDFB0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কি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ঘটেছিল</a:t>
          </a:r>
          <a:r>
            <a:rPr lang="en-US" b="1" dirty="0" smtClean="0">
              <a:solidFill>
                <a:schemeClr val="tx1"/>
              </a:solidFill>
            </a:rPr>
            <a:t>? </a:t>
          </a:r>
          <a:endParaRPr lang="en-US" b="1" dirty="0">
            <a:solidFill>
              <a:schemeClr val="tx1"/>
            </a:solidFill>
          </a:endParaRPr>
        </a:p>
      </dgm:t>
    </dgm:pt>
    <dgm:pt modelId="{02E6C9B8-CFC5-437D-BD18-F8D81AD6A8BE}" type="parTrans" cxnId="{31EE947E-BBFA-4FF3-ADC9-43E05CF1E298}">
      <dgm:prSet/>
      <dgm:spPr/>
      <dgm:t>
        <a:bodyPr/>
        <a:lstStyle/>
        <a:p>
          <a:endParaRPr lang="en-US"/>
        </a:p>
      </dgm:t>
    </dgm:pt>
    <dgm:pt modelId="{D5745A7A-9E42-4E8B-8CE2-FF4CE58B71E4}" type="sibTrans" cxnId="{31EE947E-BBFA-4FF3-ADC9-43E05CF1E298}">
      <dgm:prSet/>
      <dgm:spPr/>
      <dgm:t>
        <a:bodyPr/>
        <a:lstStyle/>
        <a:p>
          <a:endParaRPr lang="en-US"/>
        </a:p>
      </dgm:t>
    </dgm:pt>
    <dgm:pt modelId="{D4383803-0A35-47C4-B82E-CA82C8374E41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কারা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শহীদ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হয়েছিল</a:t>
          </a:r>
          <a:r>
            <a:rPr lang="en-US" b="1" dirty="0" smtClean="0">
              <a:solidFill>
                <a:schemeClr val="tx1"/>
              </a:solidFill>
            </a:rPr>
            <a:t>?</a:t>
          </a:r>
          <a:endParaRPr lang="en-US" b="1" dirty="0">
            <a:solidFill>
              <a:schemeClr val="tx1"/>
            </a:solidFill>
          </a:endParaRPr>
        </a:p>
      </dgm:t>
    </dgm:pt>
    <dgm:pt modelId="{9451617A-4DC8-420F-8D9F-14D7205F1E1E}" type="parTrans" cxnId="{05A78AFB-A0A6-4D9B-A111-335DDB083BED}">
      <dgm:prSet/>
      <dgm:spPr/>
      <dgm:t>
        <a:bodyPr/>
        <a:lstStyle/>
        <a:p>
          <a:endParaRPr lang="en-US"/>
        </a:p>
      </dgm:t>
    </dgm:pt>
    <dgm:pt modelId="{42741673-774F-445B-B817-98D27C8757F3}" type="sibTrans" cxnId="{05A78AFB-A0A6-4D9B-A111-335DDB083BED}">
      <dgm:prSet/>
      <dgm:spPr/>
      <dgm:t>
        <a:bodyPr/>
        <a:lstStyle/>
        <a:p>
          <a:endParaRPr lang="en-US"/>
        </a:p>
      </dgm:t>
    </dgm:pt>
    <dgm:pt modelId="{0A11EEB5-A134-4D46-97C2-496BF2562E6B}" type="pres">
      <dgm:prSet presAssocID="{03FCA61D-B90F-4E6C-8F60-F8BB792379AA}" presName="Name0" presStyleCnt="0">
        <dgm:presLayoutVars>
          <dgm:dir/>
          <dgm:resizeHandles val="exact"/>
        </dgm:presLayoutVars>
      </dgm:prSet>
      <dgm:spPr/>
    </dgm:pt>
    <dgm:pt modelId="{00BB1130-ADF2-4C5B-B71B-47679449ABB8}" type="pres">
      <dgm:prSet presAssocID="{4E64B958-8499-4D97-9E85-683B7C789E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1DB0E-C39B-4778-B1A9-2002A1E8FAAC}" type="pres">
      <dgm:prSet presAssocID="{9ED99AC1-096D-4A0F-8150-87212DF344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90583B1-959E-4CD3-965A-95D376AFD1D9}" type="pres">
      <dgm:prSet presAssocID="{9ED99AC1-096D-4A0F-8150-87212DF344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67D02E-0ACD-474F-8A81-C081589AC218}" type="pres">
      <dgm:prSet presAssocID="{74EFA7D0-81FC-4FDC-B1C5-02FFA88CDF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F3E0C-A03F-4DE0-A98C-A21B89C0094D}" type="pres">
      <dgm:prSet presAssocID="{D5745A7A-9E42-4E8B-8CE2-FF4CE58B71E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2DDC9C5-47B3-4848-A90F-D7D360B5C7C5}" type="pres">
      <dgm:prSet presAssocID="{D5745A7A-9E42-4E8B-8CE2-FF4CE58B71E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AC42791-EDF7-463D-91EB-B7EB3AD3AEFE}" type="pres">
      <dgm:prSet presAssocID="{D4383803-0A35-47C4-B82E-CA82C8374E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16885-6E1B-46EC-8D06-73015CD60152}" type="presOf" srcId="{9ED99AC1-096D-4A0F-8150-87212DF344F9}" destId="{1A61DB0E-C39B-4778-B1A9-2002A1E8FAAC}" srcOrd="0" destOrd="0" presId="urn:microsoft.com/office/officeart/2005/8/layout/process1"/>
    <dgm:cxn modelId="{05A78AFB-A0A6-4D9B-A111-335DDB083BED}" srcId="{03FCA61D-B90F-4E6C-8F60-F8BB792379AA}" destId="{D4383803-0A35-47C4-B82E-CA82C8374E41}" srcOrd="2" destOrd="0" parTransId="{9451617A-4DC8-420F-8D9F-14D7205F1E1E}" sibTransId="{42741673-774F-445B-B817-98D27C8757F3}"/>
    <dgm:cxn modelId="{EA1F09A5-F40F-45DA-B1D7-03D034AE5152}" type="presOf" srcId="{D5745A7A-9E42-4E8B-8CE2-FF4CE58B71E4}" destId="{02DDC9C5-47B3-4848-A90F-D7D360B5C7C5}" srcOrd="1" destOrd="0" presId="urn:microsoft.com/office/officeart/2005/8/layout/process1"/>
    <dgm:cxn modelId="{839C49E3-1DE5-4DF7-A8E1-20FC93445687}" type="presOf" srcId="{74EFA7D0-81FC-4FDC-B1C5-02FFA88CDFB0}" destId="{F267D02E-0ACD-474F-8A81-C081589AC218}" srcOrd="0" destOrd="0" presId="urn:microsoft.com/office/officeart/2005/8/layout/process1"/>
    <dgm:cxn modelId="{19EBC89D-EBFB-4701-9ABD-C97A902717B8}" type="presOf" srcId="{9ED99AC1-096D-4A0F-8150-87212DF344F9}" destId="{390583B1-959E-4CD3-965A-95D376AFD1D9}" srcOrd="1" destOrd="0" presId="urn:microsoft.com/office/officeart/2005/8/layout/process1"/>
    <dgm:cxn modelId="{E080845F-BC91-4817-9A20-AD37D10E4BD9}" srcId="{03FCA61D-B90F-4E6C-8F60-F8BB792379AA}" destId="{4E64B958-8499-4D97-9E85-683B7C789EDB}" srcOrd="0" destOrd="0" parTransId="{25DD81F6-5B4C-43FB-A285-89B1471199FE}" sibTransId="{9ED99AC1-096D-4A0F-8150-87212DF344F9}"/>
    <dgm:cxn modelId="{31EE947E-BBFA-4FF3-ADC9-43E05CF1E298}" srcId="{03FCA61D-B90F-4E6C-8F60-F8BB792379AA}" destId="{74EFA7D0-81FC-4FDC-B1C5-02FFA88CDFB0}" srcOrd="1" destOrd="0" parTransId="{02E6C9B8-CFC5-437D-BD18-F8D81AD6A8BE}" sibTransId="{D5745A7A-9E42-4E8B-8CE2-FF4CE58B71E4}"/>
    <dgm:cxn modelId="{3007D0A9-DC09-412F-8B90-48F3F53302CA}" type="presOf" srcId="{D5745A7A-9E42-4E8B-8CE2-FF4CE58B71E4}" destId="{0BAF3E0C-A03F-4DE0-A98C-A21B89C0094D}" srcOrd="0" destOrd="0" presId="urn:microsoft.com/office/officeart/2005/8/layout/process1"/>
    <dgm:cxn modelId="{925596AA-7F32-4A3B-8AE8-3649743869F7}" type="presOf" srcId="{4E64B958-8499-4D97-9E85-683B7C789EDB}" destId="{00BB1130-ADF2-4C5B-B71B-47679449ABB8}" srcOrd="0" destOrd="0" presId="urn:microsoft.com/office/officeart/2005/8/layout/process1"/>
    <dgm:cxn modelId="{62EBB980-B3D7-46E9-87CA-055F6451B397}" type="presOf" srcId="{D4383803-0A35-47C4-B82E-CA82C8374E41}" destId="{AAC42791-EDF7-463D-91EB-B7EB3AD3AEFE}" srcOrd="0" destOrd="0" presId="urn:microsoft.com/office/officeart/2005/8/layout/process1"/>
    <dgm:cxn modelId="{D7E61B71-11B5-4171-9CA6-488CC3B89772}" type="presOf" srcId="{03FCA61D-B90F-4E6C-8F60-F8BB792379AA}" destId="{0A11EEB5-A134-4D46-97C2-496BF2562E6B}" srcOrd="0" destOrd="0" presId="urn:microsoft.com/office/officeart/2005/8/layout/process1"/>
    <dgm:cxn modelId="{45F10D5D-0367-43AB-835A-29C4AAB4AD61}" type="presParOf" srcId="{0A11EEB5-A134-4D46-97C2-496BF2562E6B}" destId="{00BB1130-ADF2-4C5B-B71B-47679449ABB8}" srcOrd="0" destOrd="0" presId="urn:microsoft.com/office/officeart/2005/8/layout/process1"/>
    <dgm:cxn modelId="{3D6E90CA-F529-4552-A025-8F421DE9CF4F}" type="presParOf" srcId="{0A11EEB5-A134-4D46-97C2-496BF2562E6B}" destId="{1A61DB0E-C39B-4778-B1A9-2002A1E8FAAC}" srcOrd="1" destOrd="0" presId="urn:microsoft.com/office/officeart/2005/8/layout/process1"/>
    <dgm:cxn modelId="{73DB459E-3065-42BA-BA10-47D91B5D51B0}" type="presParOf" srcId="{1A61DB0E-C39B-4778-B1A9-2002A1E8FAAC}" destId="{390583B1-959E-4CD3-965A-95D376AFD1D9}" srcOrd="0" destOrd="0" presId="urn:microsoft.com/office/officeart/2005/8/layout/process1"/>
    <dgm:cxn modelId="{B302461C-5D0A-4349-8288-C7F791A853DF}" type="presParOf" srcId="{0A11EEB5-A134-4D46-97C2-496BF2562E6B}" destId="{F267D02E-0ACD-474F-8A81-C081589AC218}" srcOrd="2" destOrd="0" presId="urn:microsoft.com/office/officeart/2005/8/layout/process1"/>
    <dgm:cxn modelId="{8D3520F7-D61B-4E23-993A-5742165AC60C}" type="presParOf" srcId="{0A11EEB5-A134-4D46-97C2-496BF2562E6B}" destId="{0BAF3E0C-A03F-4DE0-A98C-A21B89C0094D}" srcOrd="3" destOrd="0" presId="urn:microsoft.com/office/officeart/2005/8/layout/process1"/>
    <dgm:cxn modelId="{4FC6FED8-5F81-4C2E-83E4-186D5712CB9E}" type="presParOf" srcId="{0BAF3E0C-A03F-4DE0-A98C-A21B89C0094D}" destId="{02DDC9C5-47B3-4848-A90F-D7D360B5C7C5}" srcOrd="0" destOrd="0" presId="urn:microsoft.com/office/officeart/2005/8/layout/process1"/>
    <dgm:cxn modelId="{A3A90915-DA04-4DB5-9A18-9529D3E8B12F}" type="presParOf" srcId="{0A11EEB5-A134-4D46-97C2-496BF2562E6B}" destId="{AAC42791-EDF7-463D-91EB-B7EB3AD3AEFE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3522E-E8EE-4E4B-A1FD-159523BF8F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E1BE1-B15C-4328-8F17-91E5BD2513F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600" b="1" dirty="0" smtClean="0"/>
        </a:p>
        <a:p>
          <a:endParaRPr lang="en-US" sz="3600" b="1" dirty="0" smtClean="0"/>
        </a:p>
        <a:p>
          <a:r>
            <a:rPr lang="en-US" sz="3600" b="1" dirty="0" smtClean="0"/>
            <a:t>।</a:t>
          </a:r>
          <a:endParaRPr lang="en-US" sz="3600" b="1" dirty="0"/>
        </a:p>
      </dgm:t>
    </dgm:pt>
    <dgm:pt modelId="{0D056680-8567-409E-B937-A1AE01C27986}" type="parTrans" cxnId="{83E165DC-4564-4F01-B526-5E82CB9979CB}">
      <dgm:prSet/>
      <dgm:spPr/>
      <dgm:t>
        <a:bodyPr/>
        <a:lstStyle/>
        <a:p>
          <a:endParaRPr lang="en-US"/>
        </a:p>
      </dgm:t>
    </dgm:pt>
    <dgm:pt modelId="{2CA83752-F908-4D6B-8EA6-13D11426E994}" type="sibTrans" cxnId="{83E165DC-4564-4F01-B526-5E82CB9979CB}">
      <dgm:prSet/>
      <dgm:spPr/>
      <dgm:t>
        <a:bodyPr/>
        <a:lstStyle/>
        <a:p>
          <a:endParaRPr lang="en-US"/>
        </a:p>
      </dgm:t>
    </dgm:pt>
    <dgm:pt modelId="{2E889A96-DAA3-4844-88EF-585D9200681C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জন্ম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EB4831D0-C222-48CC-B87C-98F96DC731BF}" type="parTrans" cxnId="{029183C4-9A08-401A-BF16-6AE4E0839977}">
      <dgm:prSet/>
      <dgm:spPr/>
      <dgm:t>
        <a:bodyPr/>
        <a:lstStyle/>
        <a:p>
          <a:endParaRPr lang="en-US"/>
        </a:p>
      </dgm:t>
    </dgm:pt>
    <dgm:pt modelId="{96F998B4-A9C4-4C21-A998-AD4D5D4A4022}" type="sibTrans" cxnId="{029183C4-9A08-401A-BF16-6AE4E0839977}">
      <dgm:prSet/>
      <dgm:spPr/>
      <dgm:t>
        <a:bodyPr/>
        <a:lstStyle/>
        <a:p>
          <a:endParaRPr lang="en-US" sz="2000" b="1"/>
        </a:p>
      </dgm:t>
    </dgm:pt>
    <dgm:pt modelId="{D1FC7939-DBFB-4A5C-BAA9-A16226DFB6AB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অধ্যাপনা</a:t>
          </a:r>
          <a:endParaRPr lang="en-US" sz="2400" b="1" dirty="0">
            <a:solidFill>
              <a:schemeClr val="tx1"/>
            </a:solidFill>
          </a:endParaRPr>
        </a:p>
      </dgm:t>
    </dgm:pt>
    <dgm:pt modelId="{9EF5FA7D-94C1-45AF-8FB9-F04003A0FF67}" type="parTrans" cxnId="{4A06E3F3-4997-4276-B20B-6DBC6DE3765B}">
      <dgm:prSet/>
      <dgm:spPr/>
      <dgm:t>
        <a:bodyPr/>
        <a:lstStyle/>
        <a:p>
          <a:endParaRPr lang="en-US"/>
        </a:p>
      </dgm:t>
    </dgm:pt>
    <dgm:pt modelId="{F212E0BE-8EBC-4036-A619-5A9F8073F15D}" type="sibTrans" cxnId="{4A06E3F3-4997-4276-B20B-6DBC6DE3765B}">
      <dgm:prSet/>
      <dgm:spPr/>
      <dgm:t>
        <a:bodyPr/>
        <a:lstStyle/>
        <a:p>
          <a:endParaRPr lang="en-US" sz="2000" b="1"/>
        </a:p>
      </dgm:t>
    </dgm:pt>
    <dgm:pt modelId="{2B577AB5-75BE-4B36-8677-0D013651EC60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পুরষ্কার</a:t>
          </a:r>
          <a:endParaRPr lang="en-US" sz="2400" b="1" dirty="0">
            <a:solidFill>
              <a:schemeClr val="tx1"/>
            </a:solidFill>
          </a:endParaRPr>
        </a:p>
      </dgm:t>
    </dgm:pt>
    <dgm:pt modelId="{DE74F429-1CC8-4FE5-B941-FCBBAFC3C841}" type="parTrans" cxnId="{4EB7BE14-65CA-4B6F-BC1F-C832F97DF05E}">
      <dgm:prSet/>
      <dgm:spPr/>
      <dgm:t>
        <a:bodyPr/>
        <a:lstStyle/>
        <a:p>
          <a:endParaRPr lang="en-US"/>
        </a:p>
      </dgm:t>
    </dgm:pt>
    <dgm:pt modelId="{32EE53D9-F36A-4AA2-9432-9B45999DCE45}" type="sibTrans" cxnId="{4EB7BE14-65CA-4B6F-BC1F-C832F97DF05E}">
      <dgm:prSet/>
      <dgm:spPr/>
      <dgm:t>
        <a:bodyPr/>
        <a:lstStyle/>
        <a:p>
          <a:endParaRPr lang="en-US" sz="2000" b="1"/>
        </a:p>
      </dgm:t>
    </dgm:pt>
    <dgm:pt modelId="{E6581A1B-A2C8-4BFC-8AC7-FFF66686081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উল্লেখযোগ্য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গ্রন্থ</a:t>
          </a:r>
          <a:endParaRPr lang="en-US" sz="2000" b="1" dirty="0">
            <a:solidFill>
              <a:schemeClr val="tx1"/>
            </a:solidFill>
          </a:endParaRPr>
        </a:p>
      </dgm:t>
    </dgm:pt>
    <dgm:pt modelId="{21CC8C78-0D23-4FEC-9BDA-C43ED2F1C9F6}" type="parTrans" cxnId="{9D9A0B2E-8F80-4400-9841-70D86CFFBE29}">
      <dgm:prSet/>
      <dgm:spPr/>
      <dgm:t>
        <a:bodyPr/>
        <a:lstStyle/>
        <a:p>
          <a:endParaRPr lang="en-US"/>
        </a:p>
      </dgm:t>
    </dgm:pt>
    <dgm:pt modelId="{1943299C-F0AC-4984-B97B-9F8EFB5744B4}" type="sibTrans" cxnId="{9D9A0B2E-8F80-4400-9841-70D86CFFBE29}">
      <dgm:prSet/>
      <dgm:spPr/>
      <dgm:t>
        <a:bodyPr/>
        <a:lstStyle/>
        <a:p>
          <a:endParaRPr lang="en-US" sz="2000" b="1"/>
        </a:p>
      </dgm:t>
    </dgm:pt>
    <dgm:pt modelId="{91F44CFA-CC78-4482-8A76-CE3E3E4E734F}" type="pres">
      <dgm:prSet presAssocID="{6DE3522E-E8EE-4E4B-A1FD-159523BF8F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F34FE-937D-4A81-A676-8225263D8C2B}" type="pres">
      <dgm:prSet presAssocID="{256E1BE1-B15C-4328-8F17-91E5BD2513F9}" presName="centerShape" presStyleLbl="node0" presStyleIdx="0" presStyleCnt="1" custScaleY="141891" custLinFactNeighborY="14812"/>
      <dgm:spPr/>
      <dgm:t>
        <a:bodyPr/>
        <a:lstStyle/>
        <a:p>
          <a:endParaRPr lang="en-US"/>
        </a:p>
      </dgm:t>
    </dgm:pt>
    <dgm:pt modelId="{6A872FF6-7ED9-4898-BCD2-75ED70CC230B}" type="pres">
      <dgm:prSet presAssocID="{2E889A96-DAA3-4844-88EF-585D920068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6C12B-DB09-4218-9AE4-FAFB64903A6D}" type="pres">
      <dgm:prSet presAssocID="{2E889A96-DAA3-4844-88EF-585D9200681C}" presName="dummy" presStyleCnt="0"/>
      <dgm:spPr/>
    </dgm:pt>
    <dgm:pt modelId="{00356974-9AB6-4ECB-8E89-6A3E62BDFF0B}" type="pres">
      <dgm:prSet presAssocID="{96F998B4-A9C4-4C21-A998-AD4D5D4A402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D76FD31-2DC0-47C7-B9CF-C7031797D117}" type="pres">
      <dgm:prSet presAssocID="{D1FC7939-DBFB-4A5C-BAA9-A16226DFB6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5F8A-F790-4814-82B3-45F81AAD7363}" type="pres">
      <dgm:prSet presAssocID="{D1FC7939-DBFB-4A5C-BAA9-A16226DFB6AB}" presName="dummy" presStyleCnt="0"/>
      <dgm:spPr/>
    </dgm:pt>
    <dgm:pt modelId="{7B959143-0164-4C90-B393-C132C3C71DEB}" type="pres">
      <dgm:prSet presAssocID="{F212E0BE-8EBC-4036-A619-5A9F8073F15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FDA76E5-9981-4F06-B8B1-C919983B7269}" type="pres">
      <dgm:prSet presAssocID="{2B577AB5-75BE-4B36-8677-0D013651EC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BE96A-4646-4BEB-BA7D-F8EC54F99981}" type="pres">
      <dgm:prSet presAssocID="{2B577AB5-75BE-4B36-8677-0D013651EC60}" presName="dummy" presStyleCnt="0"/>
      <dgm:spPr/>
    </dgm:pt>
    <dgm:pt modelId="{3C6B19C1-0E1F-4AC0-AC61-4D2A67E711F7}" type="pres">
      <dgm:prSet presAssocID="{32EE53D9-F36A-4AA2-9432-9B45999DCE4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7F2595E-834A-453F-BB10-5EA60DB6903D}" type="pres">
      <dgm:prSet presAssocID="{E6581A1B-A2C8-4BFC-8AC7-FFF666860817}" presName="node" presStyleLbl="node1" presStyleIdx="3" presStyleCnt="4" custScaleX="126636" custScaleY="123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C18B0-91F4-4E5F-ADF0-65DABECA0B55}" type="pres">
      <dgm:prSet presAssocID="{E6581A1B-A2C8-4BFC-8AC7-FFF666860817}" presName="dummy" presStyleCnt="0"/>
      <dgm:spPr/>
    </dgm:pt>
    <dgm:pt modelId="{9CD52261-2780-474C-8527-A2671CEB5659}" type="pres">
      <dgm:prSet presAssocID="{1943299C-F0AC-4984-B97B-9F8EFB5744B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CD23DC4-558E-4262-BC6B-CFA43F5F8F47}" type="presOf" srcId="{D1FC7939-DBFB-4A5C-BAA9-A16226DFB6AB}" destId="{0D76FD31-2DC0-47C7-B9CF-C7031797D117}" srcOrd="0" destOrd="0" presId="urn:microsoft.com/office/officeart/2005/8/layout/radial6"/>
    <dgm:cxn modelId="{4D6F0087-DD64-4A9B-9692-74170D2635F1}" type="presOf" srcId="{E6581A1B-A2C8-4BFC-8AC7-FFF666860817}" destId="{F7F2595E-834A-453F-BB10-5EA60DB6903D}" srcOrd="0" destOrd="0" presId="urn:microsoft.com/office/officeart/2005/8/layout/radial6"/>
    <dgm:cxn modelId="{029183C4-9A08-401A-BF16-6AE4E0839977}" srcId="{256E1BE1-B15C-4328-8F17-91E5BD2513F9}" destId="{2E889A96-DAA3-4844-88EF-585D9200681C}" srcOrd="0" destOrd="0" parTransId="{EB4831D0-C222-48CC-B87C-98F96DC731BF}" sibTransId="{96F998B4-A9C4-4C21-A998-AD4D5D4A4022}"/>
    <dgm:cxn modelId="{2F5C40F1-55CF-4D88-8BC3-3C0E72114774}" type="presOf" srcId="{6DE3522E-E8EE-4E4B-A1FD-159523BF8F40}" destId="{91F44CFA-CC78-4482-8A76-CE3E3E4E734F}" srcOrd="0" destOrd="0" presId="urn:microsoft.com/office/officeart/2005/8/layout/radial6"/>
    <dgm:cxn modelId="{416D7F54-A974-4148-BE17-FD4C77A8A528}" type="presOf" srcId="{2B577AB5-75BE-4B36-8677-0D013651EC60}" destId="{CFDA76E5-9981-4F06-B8B1-C919983B7269}" srcOrd="0" destOrd="0" presId="urn:microsoft.com/office/officeart/2005/8/layout/radial6"/>
    <dgm:cxn modelId="{BBA2F043-41FF-446A-A0E1-9734E0DF2F53}" type="presOf" srcId="{2E889A96-DAA3-4844-88EF-585D9200681C}" destId="{6A872FF6-7ED9-4898-BCD2-75ED70CC230B}" srcOrd="0" destOrd="0" presId="urn:microsoft.com/office/officeart/2005/8/layout/radial6"/>
    <dgm:cxn modelId="{25CC179C-DEB5-4ED5-AC23-420B7A338125}" type="presOf" srcId="{1943299C-F0AC-4984-B97B-9F8EFB5744B4}" destId="{9CD52261-2780-474C-8527-A2671CEB5659}" srcOrd="0" destOrd="0" presId="urn:microsoft.com/office/officeart/2005/8/layout/radial6"/>
    <dgm:cxn modelId="{4EB7BE14-65CA-4B6F-BC1F-C832F97DF05E}" srcId="{256E1BE1-B15C-4328-8F17-91E5BD2513F9}" destId="{2B577AB5-75BE-4B36-8677-0D013651EC60}" srcOrd="2" destOrd="0" parTransId="{DE74F429-1CC8-4FE5-B941-FCBBAFC3C841}" sibTransId="{32EE53D9-F36A-4AA2-9432-9B45999DCE45}"/>
    <dgm:cxn modelId="{9D9A0B2E-8F80-4400-9841-70D86CFFBE29}" srcId="{256E1BE1-B15C-4328-8F17-91E5BD2513F9}" destId="{E6581A1B-A2C8-4BFC-8AC7-FFF666860817}" srcOrd="3" destOrd="0" parTransId="{21CC8C78-0D23-4FEC-9BDA-C43ED2F1C9F6}" sibTransId="{1943299C-F0AC-4984-B97B-9F8EFB5744B4}"/>
    <dgm:cxn modelId="{6935C043-C0C5-4403-A7AC-26003EA7CE45}" type="presOf" srcId="{96F998B4-A9C4-4C21-A998-AD4D5D4A4022}" destId="{00356974-9AB6-4ECB-8E89-6A3E62BDFF0B}" srcOrd="0" destOrd="0" presId="urn:microsoft.com/office/officeart/2005/8/layout/radial6"/>
    <dgm:cxn modelId="{27368895-91CF-4D20-9629-E86171A4F8F3}" type="presOf" srcId="{32EE53D9-F36A-4AA2-9432-9B45999DCE45}" destId="{3C6B19C1-0E1F-4AC0-AC61-4D2A67E711F7}" srcOrd="0" destOrd="0" presId="urn:microsoft.com/office/officeart/2005/8/layout/radial6"/>
    <dgm:cxn modelId="{BB5F8F32-EA85-42D3-B286-059CE22E8025}" type="presOf" srcId="{F212E0BE-8EBC-4036-A619-5A9F8073F15D}" destId="{7B959143-0164-4C90-B393-C132C3C71DEB}" srcOrd="0" destOrd="0" presId="urn:microsoft.com/office/officeart/2005/8/layout/radial6"/>
    <dgm:cxn modelId="{4A06E3F3-4997-4276-B20B-6DBC6DE3765B}" srcId="{256E1BE1-B15C-4328-8F17-91E5BD2513F9}" destId="{D1FC7939-DBFB-4A5C-BAA9-A16226DFB6AB}" srcOrd="1" destOrd="0" parTransId="{9EF5FA7D-94C1-45AF-8FB9-F04003A0FF67}" sibTransId="{F212E0BE-8EBC-4036-A619-5A9F8073F15D}"/>
    <dgm:cxn modelId="{83E165DC-4564-4F01-B526-5E82CB9979CB}" srcId="{6DE3522E-E8EE-4E4B-A1FD-159523BF8F40}" destId="{256E1BE1-B15C-4328-8F17-91E5BD2513F9}" srcOrd="0" destOrd="0" parTransId="{0D056680-8567-409E-B937-A1AE01C27986}" sibTransId="{2CA83752-F908-4D6B-8EA6-13D11426E994}"/>
    <dgm:cxn modelId="{5A3B12E3-0D27-4937-9D8C-70519D2BF2DD}" type="presOf" srcId="{256E1BE1-B15C-4328-8F17-91E5BD2513F9}" destId="{294F34FE-937D-4A81-A676-8225263D8C2B}" srcOrd="0" destOrd="0" presId="urn:microsoft.com/office/officeart/2005/8/layout/radial6"/>
    <dgm:cxn modelId="{09198B04-CCBD-4480-BD43-EED1DB3E2DB7}" type="presParOf" srcId="{91F44CFA-CC78-4482-8A76-CE3E3E4E734F}" destId="{294F34FE-937D-4A81-A676-8225263D8C2B}" srcOrd="0" destOrd="0" presId="urn:microsoft.com/office/officeart/2005/8/layout/radial6"/>
    <dgm:cxn modelId="{0D351A94-968A-42C4-B3BA-0FF04EBC4E04}" type="presParOf" srcId="{91F44CFA-CC78-4482-8A76-CE3E3E4E734F}" destId="{6A872FF6-7ED9-4898-BCD2-75ED70CC230B}" srcOrd="1" destOrd="0" presId="urn:microsoft.com/office/officeart/2005/8/layout/radial6"/>
    <dgm:cxn modelId="{7CA264E6-F252-444F-8F70-46DEAE7C92EC}" type="presParOf" srcId="{91F44CFA-CC78-4482-8A76-CE3E3E4E734F}" destId="{8D76C12B-DB09-4218-9AE4-FAFB64903A6D}" srcOrd="2" destOrd="0" presId="urn:microsoft.com/office/officeart/2005/8/layout/radial6"/>
    <dgm:cxn modelId="{DA2F1E45-E7AC-43FF-97E1-5A9E9DDE86C6}" type="presParOf" srcId="{91F44CFA-CC78-4482-8A76-CE3E3E4E734F}" destId="{00356974-9AB6-4ECB-8E89-6A3E62BDFF0B}" srcOrd="3" destOrd="0" presId="urn:microsoft.com/office/officeart/2005/8/layout/radial6"/>
    <dgm:cxn modelId="{A0310715-5E6E-460F-A8FC-24B2D8DEE273}" type="presParOf" srcId="{91F44CFA-CC78-4482-8A76-CE3E3E4E734F}" destId="{0D76FD31-2DC0-47C7-B9CF-C7031797D117}" srcOrd="4" destOrd="0" presId="urn:microsoft.com/office/officeart/2005/8/layout/radial6"/>
    <dgm:cxn modelId="{1B6D4443-CB80-426F-8C34-3AAD531E65B0}" type="presParOf" srcId="{91F44CFA-CC78-4482-8A76-CE3E3E4E734F}" destId="{8EFE5F8A-F790-4814-82B3-45F81AAD7363}" srcOrd="5" destOrd="0" presId="urn:microsoft.com/office/officeart/2005/8/layout/radial6"/>
    <dgm:cxn modelId="{6A6144A7-F7FB-4782-9033-D6470B03C009}" type="presParOf" srcId="{91F44CFA-CC78-4482-8A76-CE3E3E4E734F}" destId="{7B959143-0164-4C90-B393-C132C3C71DEB}" srcOrd="6" destOrd="0" presId="urn:microsoft.com/office/officeart/2005/8/layout/radial6"/>
    <dgm:cxn modelId="{30303EC4-F6F9-4EC1-910D-CA85D544C779}" type="presParOf" srcId="{91F44CFA-CC78-4482-8A76-CE3E3E4E734F}" destId="{CFDA76E5-9981-4F06-B8B1-C919983B7269}" srcOrd="7" destOrd="0" presId="urn:microsoft.com/office/officeart/2005/8/layout/radial6"/>
    <dgm:cxn modelId="{57298086-D8DA-49C7-A202-60633D8CD16F}" type="presParOf" srcId="{91F44CFA-CC78-4482-8A76-CE3E3E4E734F}" destId="{2AEBE96A-4646-4BEB-BA7D-F8EC54F99981}" srcOrd="8" destOrd="0" presId="urn:microsoft.com/office/officeart/2005/8/layout/radial6"/>
    <dgm:cxn modelId="{EFEF6F1B-DE9F-4026-9353-84135B751C29}" type="presParOf" srcId="{91F44CFA-CC78-4482-8A76-CE3E3E4E734F}" destId="{3C6B19C1-0E1F-4AC0-AC61-4D2A67E711F7}" srcOrd="9" destOrd="0" presId="urn:microsoft.com/office/officeart/2005/8/layout/radial6"/>
    <dgm:cxn modelId="{06307A6E-C468-4890-86F9-795724B23059}" type="presParOf" srcId="{91F44CFA-CC78-4482-8A76-CE3E3E4E734F}" destId="{F7F2595E-834A-453F-BB10-5EA60DB6903D}" srcOrd="10" destOrd="0" presId="urn:microsoft.com/office/officeart/2005/8/layout/radial6"/>
    <dgm:cxn modelId="{8B77F5EA-DB31-4742-8156-8EC69A7A5354}" type="presParOf" srcId="{91F44CFA-CC78-4482-8A76-CE3E3E4E734F}" destId="{44CC18B0-91F4-4E5F-ADF0-65DABECA0B55}" srcOrd="11" destOrd="0" presId="urn:microsoft.com/office/officeart/2005/8/layout/radial6"/>
    <dgm:cxn modelId="{E0E157E1-AEC5-4CFE-A5F2-A2095C6498BA}" type="presParOf" srcId="{91F44CFA-CC78-4482-8A76-CE3E3E4E734F}" destId="{9CD52261-2780-474C-8527-A2671CEB5659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B1130-ADF2-4C5B-B71B-47679449ABB8}">
      <dsp:nvSpPr>
        <dsp:cNvPr id="0" name=""/>
        <dsp:cNvSpPr/>
      </dsp:nvSpPr>
      <dsp:spPr>
        <a:xfrm>
          <a:off x="10506" y="0"/>
          <a:ext cx="3140287" cy="1755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solidFill>
                <a:schemeClr val="tx1"/>
              </a:solidFill>
            </a:rPr>
            <a:t>কত</a:t>
          </a:r>
          <a:r>
            <a:rPr lang="en-US" sz="4200" b="1" kern="1200" dirty="0" smtClean="0">
              <a:solidFill>
                <a:schemeClr val="tx1"/>
              </a:solidFill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</a:rPr>
            <a:t>সাল</a:t>
          </a:r>
          <a:r>
            <a:rPr lang="en-US" sz="4200" b="1" kern="1200" dirty="0" smtClean="0">
              <a:solidFill>
                <a:schemeClr val="tx1"/>
              </a:solidFill>
            </a:rPr>
            <a:t>? </a:t>
          </a:r>
          <a:endParaRPr lang="en-US" sz="4200" b="1" kern="1200" dirty="0">
            <a:solidFill>
              <a:schemeClr val="tx1"/>
            </a:solidFill>
          </a:endParaRPr>
        </a:p>
      </dsp:txBody>
      <dsp:txXfrm>
        <a:off x="61935" y="51429"/>
        <a:ext cx="3037429" cy="1653047"/>
      </dsp:txXfrm>
    </dsp:sp>
    <dsp:sp modelId="{1A61DB0E-C39B-4778-B1A9-2002A1E8FAAC}">
      <dsp:nvSpPr>
        <dsp:cNvPr id="0" name=""/>
        <dsp:cNvSpPr/>
      </dsp:nvSpPr>
      <dsp:spPr>
        <a:xfrm>
          <a:off x="3464823" y="488556"/>
          <a:ext cx="665741" cy="778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3464823" y="644314"/>
        <a:ext cx="466019" cy="467275"/>
      </dsp:txXfrm>
    </dsp:sp>
    <dsp:sp modelId="{F267D02E-0ACD-474F-8A81-C081589AC218}">
      <dsp:nvSpPr>
        <dsp:cNvPr id="0" name=""/>
        <dsp:cNvSpPr/>
      </dsp:nvSpPr>
      <dsp:spPr>
        <a:xfrm>
          <a:off x="4406909" y="0"/>
          <a:ext cx="3140287" cy="1755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solidFill>
                <a:schemeClr val="tx1"/>
              </a:solidFill>
            </a:rPr>
            <a:t>কি</a:t>
          </a:r>
          <a:r>
            <a:rPr lang="en-US" sz="4200" b="1" kern="1200" dirty="0" smtClean="0">
              <a:solidFill>
                <a:schemeClr val="tx1"/>
              </a:solidFill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</a:rPr>
            <a:t>ঘটেছিল</a:t>
          </a:r>
          <a:r>
            <a:rPr lang="en-US" sz="4200" b="1" kern="1200" dirty="0" smtClean="0">
              <a:solidFill>
                <a:schemeClr val="tx1"/>
              </a:solidFill>
            </a:rPr>
            <a:t>? </a:t>
          </a:r>
          <a:endParaRPr lang="en-US" sz="4200" b="1" kern="1200" dirty="0">
            <a:solidFill>
              <a:schemeClr val="tx1"/>
            </a:solidFill>
          </a:endParaRPr>
        </a:p>
      </dsp:txBody>
      <dsp:txXfrm>
        <a:off x="4458338" y="51429"/>
        <a:ext cx="3037429" cy="1653047"/>
      </dsp:txXfrm>
    </dsp:sp>
    <dsp:sp modelId="{0BAF3E0C-A03F-4DE0-A98C-A21B89C0094D}">
      <dsp:nvSpPr>
        <dsp:cNvPr id="0" name=""/>
        <dsp:cNvSpPr/>
      </dsp:nvSpPr>
      <dsp:spPr>
        <a:xfrm>
          <a:off x="7861226" y="488556"/>
          <a:ext cx="665741" cy="778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7861226" y="644314"/>
        <a:ext cx="466019" cy="467275"/>
      </dsp:txXfrm>
    </dsp:sp>
    <dsp:sp modelId="{AAC42791-EDF7-463D-91EB-B7EB3AD3AEFE}">
      <dsp:nvSpPr>
        <dsp:cNvPr id="0" name=""/>
        <dsp:cNvSpPr/>
      </dsp:nvSpPr>
      <dsp:spPr>
        <a:xfrm>
          <a:off x="8803312" y="0"/>
          <a:ext cx="3140287" cy="1755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err="1" smtClean="0">
              <a:solidFill>
                <a:schemeClr val="tx1"/>
              </a:solidFill>
            </a:rPr>
            <a:t>কারা</a:t>
          </a:r>
          <a:r>
            <a:rPr lang="en-US" sz="4200" b="1" kern="1200" dirty="0" smtClean="0">
              <a:solidFill>
                <a:schemeClr val="tx1"/>
              </a:solidFill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</a:rPr>
            <a:t>শহীদ</a:t>
          </a:r>
          <a:r>
            <a:rPr lang="en-US" sz="4200" b="1" kern="1200" dirty="0" smtClean="0">
              <a:solidFill>
                <a:schemeClr val="tx1"/>
              </a:solidFill>
            </a:rPr>
            <a:t> </a:t>
          </a:r>
          <a:r>
            <a:rPr lang="en-US" sz="4200" b="1" kern="1200" dirty="0" err="1" smtClean="0">
              <a:solidFill>
                <a:schemeClr val="tx1"/>
              </a:solidFill>
            </a:rPr>
            <a:t>হয়েছিল</a:t>
          </a:r>
          <a:r>
            <a:rPr lang="en-US" sz="4200" b="1" kern="1200" dirty="0" smtClean="0">
              <a:solidFill>
                <a:schemeClr val="tx1"/>
              </a:solidFill>
            </a:rPr>
            <a:t>?</a:t>
          </a:r>
          <a:endParaRPr lang="en-US" sz="4200" b="1" kern="1200" dirty="0">
            <a:solidFill>
              <a:schemeClr val="tx1"/>
            </a:solidFill>
          </a:endParaRPr>
        </a:p>
      </dsp:txBody>
      <dsp:txXfrm>
        <a:off x="8854741" y="51429"/>
        <a:ext cx="3037429" cy="1653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52261-2780-474C-8527-A2671CEB5659}">
      <dsp:nvSpPr>
        <dsp:cNvPr id="0" name=""/>
        <dsp:cNvSpPr/>
      </dsp:nvSpPr>
      <dsp:spPr>
        <a:xfrm>
          <a:off x="2326432" y="626668"/>
          <a:ext cx="4179089" cy="4179089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B19C1-0E1F-4AC0-AC61-4D2A67E711F7}">
      <dsp:nvSpPr>
        <dsp:cNvPr id="0" name=""/>
        <dsp:cNvSpPr/>
      </dsp:nvSpPr>
      <dsp:spPr>
        <a:xfrm>
          <a:off x="2326432" y="626668"/>
          <a:ext cx="4179089" cy="4179089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59143-0164-4C90-B393-C132C3C71DEB}">
      <dsp:nvSpPr>
        <dsp:cNvPr id="0" name=""/>
        <dsp:cNvSpPr/>
      </dsp:nvSpPr>
      <dsp:spPr>
        <a:xfrm>
          <a:off x="2326432" y="626668"/>
          <a:ext cx="4179089" cy="4179089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56974-9AB6-4ECB-8E89-6A3E62BDFF0B}">
      <dsp:nvSpPr>
        <dsp:cNvPr id="0" name=""/>
        <dsp:cNvSpPr/>
      </dsp:nvSpPr>
      <dsp:spPr>
        <a:xfrm>
          <a:off x="2326432" y="626668"/>
          <a:ext cx="4179089" cy="4179089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F34FE-937D-4A81-A676-8225263D8C2B}">
      <dsp:nvSpPr>
        <dsp:cNvPr id="0" name=""/>
        <dsp:cNvSpPr/>
      </dsp:nvSpPr>
      <dsp:spPr>
        <a:xfrm>
          <a:off x="3454796" y="1957039"/>
          <a:ext cx="1922361" cy="27276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।</a:t>
          </a:r>
          <a:endParaRPr lang="en-US" sz="3600" b="1" kern="1200" dirty="0"/>
        </a:p>
      </dsp:txBody>
      <dsp:txXfrm>
        <a:off x="3736319" y="2356495"/>
        <a:ext cx="1359315" cy="1928746"/>
      </dsp:txXfrm>
    </dsp:sp>
    <dsp:sp modelId="{6A872FF6-7ED9-4898-BCD2-75ED70CC230B}">
      <dsp:nvSpPr>
        <dsp:cNvPr id="0" name=""/>
        <dsp:cNvSpPr/>
      </dsp:nvSpPr>
      <dsp:spPr>
        <a:xfrm>
          <a:off x="3743150" y="2285"/>
          <a:ext cx="1345653" cy="134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জন্ম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3940216" y="199351"/>
        <a:ext cx="951521" cy="951521"/>
      </dsp:txXfrm>
    </dsp:sp>
    <dsp:sp modelId="{0D76FD31-2DC0-47C7-B9CF-C7031797D117}">
      <dsp:nvSpPr>
        <dsp:cNvPr id="0" name=""/>
        <dsp:cNvSpPr/>
      </dsp:nvSpPr>
      <dsp:spPr>
        <a:xfrm>
          <a:off x="5784251" y="2043386"/>
          <a:ext cx="1345653" cy="134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অধ্যাপনা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981317" y="2240452"/>
        <a:ext cx="951521" cy="951521"/>
      </dsp:txXfrm>
    </dsp:sp>
    <dsp:sp modelId="{CFDA76E5-9981-4F06-B8B1-C919983B7269}">
      <dsp:nvSpPr>
        <dsp:cNvPr id="0" name=""/>
        <dsp:cNvSpPr/>
      </dsp:nvSpPr>
      <dsp:spPr>
        <a:xfrm>
          <a:off x="3743150" y="4084487"/>
          <a:ext cx="1345653" cy="134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পুরষ্কার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940216" y="4281553"/>
        <a:ext cx="951521" cy="951521"/>
      </dsp:txXfrm>
    </dsp:sp>
    <dsp:sp modelId="{F7F2595E-834A-453F-BB10-5EA60DB6903D}">
      <dsp:nvSpPr>
        <dsp:cNvPr id="0" name=""/>
        <dsp:cNvSpPr/>
      </dsp:nvSpPr>
      <dsp:spPr>
        <a:xfrm>
          <a:off x="1522834" y="1887283"/>
          <a:ext cx="1704081" cy="1657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উল্লেখযোগ্য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গ্রন্থ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772391" y="2130071"/>
        <a:ext cx="1204967" cy="117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3DDD5-381F-42A7-BF6B-060C502258C2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997DA-0257-4CA5-BA0B-818FEF76E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95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97DA-0257-4CA5-BA0B-818FEF76E5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80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97DA-0257-4CA5-BA0B-818FEF76E5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41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99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64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61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9608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8966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151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5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690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3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709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146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683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4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06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655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A737-6D2F-4D91-8A0E-64792D658B93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370A44-F6A4-44E7-A474-B4EB8311C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82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idduth.kumar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video.search.yahoo.com/search/video;_ylt=AwrgDdxQmGxe7CcALw9XNyoA;_ylu=X3oDMTB0NjZjZzZhBGNvbG8DZ3ExBHBvcwMxBHZ0aWQDBHNlYwNwaXZz?p=&#2477;&#2494;&#2487;&#2494;+&#2438;&#2472;&#2509;&#2470;&#2507;&#2482;&#2472;&amp;fr2=piv-we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0JB1OGC-T4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I\Desktop\picture 1111\little-man-communicates-world-online-29874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496050" y="5105400"/>
            <a:ext cx="50292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" y="304800"/>
            <a:ext cx="575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ভুবনে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240" y="1828801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95997" y="314763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7909"/>
            <a:ext cx="5285938" cy="3124200"/>
          </a:xfrm>
          <a:prstGeom prst="round2DiagRect">
            <a:avLst/>
          </a:prstGeom>
        </p:spPr>
      </p:pic>
      <p:pic>
        <p:nvPicPr>
          <p:cNvPr id="4" name="Picture 3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7408" y="1283236"/>
            <a:ext cx="5664591" cy="2800350"/>
          </a:xfrm>
          <a:prstGeom prst="round2Diag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8312249" y="4163449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6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276" y="827157"/>
            <a:ext cx="12192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5687998" y="2046357"/>
            <a:ext cx="3974165" cy="707886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সমগ্র / পুরো / সমুদয়।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5725194" y="3189357"/>
            <a:ext cx="1338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5854664" y="5322957"/>
            <a:ext cx="15343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অজানা।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5885" y="5339953"/>
            <a:ext cx="1351652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অজ্ঞাত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638223" y="4200475"/>
            <a:ext cx="1797287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সিংহদ্বার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618111" y="3075057"/>
            <a:ext cx="965329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607745" y="2104388"/>
            <a:ext cx="1295547" cy="7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নিখিল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762271" y="4158270"/>
            <a:ext cx="4381328" cy="707886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দরোজা বা প্রবেশ পথ।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987537" y="2261379"/>
            <a:ext cx="2700461" cy="29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686929" y="3429000"/>
            <a:ext cx="3038265" cy="339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643532" y="4455458"/>
            <a:ext cx="2081662" cy="285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108960" y="5697415"/>
            <a:ext cx="2745704" cy="333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9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2494" y="222666"/>
            <a:ext cx="583204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কিছু ছবি দেখি.........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952 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96" y="1172337"/>
            <a:ext cx="5711593" cy="2608092"/>
          </a:xfrm>
          <a:prstGeom prst="rect">
            <a:avLst/>
          </a:prstGeom>
        </p:spPr>
      </p:pic>
      <p:pic>
        <p:nvPicPr>
          <p:cNvPr id="5" name="Picture 4" descr="Ekush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096" y="4012442"/>
            <a:ext cx="5722398" cy="2828506"/>
          </a:xfrm>
          <a:prstGeom prst="rect">
            <a:avLst/>
          </a:prstGeom>
        </p:spPr>
      </p:pic>
      <p:pic>
        <p:nvPicPr>
          <p:cNvPr id="6" name="Picture 5" descr="1952 v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6" y="1156756"/>
            <a:ext cx="6270591" cy="2623673"/>
          </a:xfrm>
          <a:prstGeom prst="rect">
            <a:avLst/>
          </a:prstGeom>
        </p:spPr>
      </p:pic>
      <p:pic>
        <p:nvPicPr>
          <p:cNvPr id="7" name="Picture 6" descr="1952 va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6" y="4012443"/>
            <a:ext cx="6264902" cy="2813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92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800600" y="30604"/>
            <a:ext cx="2590800" cy="19050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781300" y="4704056"/>
            <a:ext cx="6629400" cy="2328672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 কেন সংঘটিত হয়েছিল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29_131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778" y="2313296"/>
            <a:ext cx="659774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218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648200" y="310092"/>
            <a:ext cx="2895600" cy="16794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828800" y="2429873"/>
            <a:ext cx="8534400" cy="3581400"/>
          </a:xfrm>
          <a:prstGeom prst="flowChartProcess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১। সিংহদ্বার অর্থ কী বল।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২। লেখক রফিকুল ইসলামের তিনটি পুরস্কারের  নাম লেখ।    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# ৩। ভাষা আন্দোলনের গুরুত্ব ব্যাখ্যা কর।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49234" y="628610"/>
            <a:ext cx="3429000" cy="1042416"/>
          </a:xfrm>
          <a:prstGeom prst="beve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283" y="4254885"/>
            <a:ext cx="7194598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বিশ্ববাসীর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(১০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03" y="1801505"/>
            <a:ext cx="4667535" cy="23561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20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702256" y="719914"/>
            <a:ext cx="6509983" cy="9144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1897038"/>
            <a:ext cx="6509983" cy="496096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20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3226" y="3300214"/>
            <a:ext cx="5445111" cy="1852492"/>
          </a:xfrm>
        </p:spPr>
        <p:txBody>
          <a:bodyPr/>
          <a:lstStyle/>
          <a:p>
            <a:pPr algn="ctr"/>
            <a:r>
              <a:rPr lang="en-US" sz="21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ফাকল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লাইন্স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bidduth.kumar@gmail.com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433" y="1249884"/>
            <a:ext cx="2108695" cy="2096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818336" y="2895600"/>
            <a:ext cx="57640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পাঠঃ গদ্য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অমর একুশে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7575" y="1138780"/>
            <a:ext cx="764953" cy="30008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50" dirty="0"/>
              <a:t>১ </a:t>
            </a:r>
            <a:r>
              <a:rPr lang="en-US" sz="1350" dirty="0" err="1"/>
              <a:t>মিনিট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29633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3276600" y="413735"/>
            <a:ext cx="5638800" cy="70788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এখন আমরা একটি ছবি দেখি.......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711" y="5537200"/>
            <a:ext cx="4133816" cy="1320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8000" b="1" dirty="0" smtClean="0">
                <a:solidFill>
                  <a:schemeClr val="tx1"/>
                </a:solidFill>
              </a:rPr>
              <a:t> </a:t>
            </a:r>
            <a:endParaRPr lang="en-US" sz="8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710294"/>
            <a:ext cx="8020050" cy="4582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989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846" y="1934281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চলচিত্র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1907177" y="3333459"/>
            <a:ext cx="6975566" cy="19389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  <a:hlinkClick r:id="rId4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  <a:hlinkClick r:id="rId4"/>
              </a:rPr>
              <a:t>ক্লিক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  <a:hlinkClick r:id="rId4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চলচ্চিত্রে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118286583"/>
              </p:ext>
            </p:extLst>
          </p:nvPr>
        </p:nvGraphicFramePr>
        <p:xfrm>
          <a:off x="0" y="2080110"/>
          <a:ext cx="11954107" cy="175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780596" y="3858324"/>
            <a:ext cx="1605776" cy="71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71174" y="3854613"/>
            <a:ext cx="1605776" cy="71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9671816" y="3850898"/>
            <a:ext cx="1605776" cy="713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572002"/>
            <a:ext cx="35237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১৯৫২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7532" y="4572002"/>
            <a:ext cx="4237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পাকসেনার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গুলিবর্ষনে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আন্দোলনকারী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2556" y="4572002"/>
            <a:ext cx="3449444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ছালাম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রফিক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শফিউর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7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  <p:bldP spid="6" grpId="0" animBg="1"/>
      <p:bldP spid="7" grpId="0" animBg="1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04914"/>
            <a:ext cx="812819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r>
              <a:rPr lang="en-US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1" y="1488754"/>
            <a:ext cx="812819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আমর একুশে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251" y="2771334"/>
            <a:ext cx="3164098" cy="49596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4733854" y="6085548"/>
            <a:ext cx="26581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রফিকুল ইসলাম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2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9803" y="673047"/>
            <a:ext cx="205239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601094"/>
            <a:ext cx="5791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582328"/>
            <a:ext cx="8534400" cy="19389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১। লেখক পরিচিতি সম্পর্কে বলতে পারবে।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২। বিভিন্ন শব্দের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৩। ভাষা আন্দোলনের গুরুত্ব ব্যাখ্যা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3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421" y="331850"/>
            <a:ext cx="4270565" cy="70788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760728" y="1092550"/>
            <a:ext cx="1994457" cy="707886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১৯৩৪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8999013" y="4689641"/>
            <a:ext cx="3090911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 বিশ্ববিদ্যালয়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338929" y="5885415"/>
            <a:ext cx="5019670" cy="95410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 একাডেমি পুরস্কার, বাংলা </a:t>
            </a:r>
          </a:p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 পুরস্কার ও একুশে পদক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35" y="2933869"/>
            <a:ext cx="3886199" cy="156966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 নির্দেশিকা, বাংলাদেশের স্বাধীনতা সংগ্রাম,</a:t>
            </a:r>
          </a:p>
          <a:p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আন্দোলন ও শহিদ মিনার, ঢাকার কথা ইত্যাদি।  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274468361"/>
              </p:ext>
            </p:extLst>
          </p:nvPr>
        </p:nvGraphicFramePr>
        <p:xfrm>
          <a:off x="2643615" y="1252027"/>
          <a:ext cx="8652740" cy="543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943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67300" y="317789"/>
            <a:ext cx="2057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90403_12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1393" y="1554942"/>
            <a:ext cx="2638552" cy="3029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1"/>
          <p:cNvSpPr txBox="1"/>
          <p:nvPr/>
        </p:nvSpPr>
        <p:spPr>
          <a:xfrm>
            <a:off x="3124200" y="5172857"/>
            <a:ext cx="594360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* লেখ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তিনটি                   উল্লেখযোগ্য গ্রন্থের নাম লেখ।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696</TotalTime>
  <Words>264</Words>
  <Application>Microsoft Office PowerPoint</Application>
  <PresentationFormat>Custom</PresentationFormat>
  <Paragraphs>76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স্বাগতম</vt:lpstr>
      <vt:lpstr>শিক্ষক পরিচিতি বিদ্যুৎ কুমার (সংগ্রাম) সহকারি শিক্ষক (আইসিটি) ফাকল পুলিশ লাইন্স স্কুল অ্যান্ড কলেজ, লালমনিরহাট। E-mail: bidduth.kumar@gmail.com </vt:lpstr>
      <vt:lpstr>শহিদ মিনার </vt:lpstr>
      <vt:lpstr>চলো আমরা একটি চলচিত্র দেখি </vt:lpstr>
      <vt:lpstr>চলচ্চিত্রে তোমরা কি দেখলে 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PHaKAL</cp:lastModifiedBy>
  <cp:revision>87</cp:revision>
  <dcterms:created xsi:type="dcterms:W3CDTF">2020-03-10T19:29:36Z</dcterms:created>
  <dcterms:modified xsi:type="dcterms:W3CDTF">2020-12-29T05:53:30Z</dcterms:modified>
</cp:coreProperties>
</file>