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5510-3670-44C0-A5B9-9FE0268F1111}" type="datetimeFigureOut">
              <a:rPr lang="en-SG" smtClean="0"/>
              <a:t>28/12/2020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276-F15A-4C8B-BC4F-51D7FCC8B3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5060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5510-3670-44C0-A5B9-9FE0268F1111}" type="datetimeFigureOut">
              <a:rPr lang="en-SG" smtClean="0"/>
              <a:t>28/12/2020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276-F15A-4C8B-BC4F-51D7FCC8B3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290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5510-3670-44C0-A5B9-9FE0268F1111}" type="datetimeFigureOut">
              <a:rPr lang="en-SG" smtClean="0"/>
              <a:t>28/12/2020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276-F15A-4C8B-BC4F-51D7FCC8B3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083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5510-3670-44C0-A5B9-9FE0268F1111}" type="datetimeFigureOut">
              <a:rPr lang="en-SG" smtClean="0"/>
              <a:t>28/12/2020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276-F15A-4C8B-BC4F-51D7FCC8B3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890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5510-3670-44C0-A5B9-9FE0268F1111}" type="datetimeFigureOut">
              <a:rPr lang="en-SG" smtClean="0"/>
              <a:t>28/12/2020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276-F15A-4C8B-BC4F-51D7FCC8B3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319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5510-3670-44C0-A5B9-9FE0268F1111}" type="datetimeFigureOut">
              <a:rPr lang="en-SG" smtClean="0"/>
              <a:t>28/12/2020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276-F15A-4C8B-BC4F-51D7FCC8B3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072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5510-3670-44C0-A5B9-9FE0268F1111}" type="datetimeFigureOut">
              <a:rPr lang="en-SG" smtClean="0"/>
              <a:t>28/12/2020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276-F15A-4C8B-BC4F-51D7FCC8B3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994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5510-3670-44C0-A5B9-9FE0268F1111}" type="datetimeFigureOut">
              <a:rPr lang="en-SG" smtClean="0"/>
              <a:t>28/12/2020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276-F15A-4C8B-BC4F-51D7FCC8B3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007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5510-3670-44C0-A5B9-9FE0268F1111}" type="datetimeFigureOut">
              <a:rPr lang="en-SG" smtClean="0"/>
              <a:t>28/12/2020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276-F15A-4C8B-BC4F-51D7FCC8B3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2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5510-3670-44C0-A5B9-9FE0268F1111}" type="datetimeFigureOut">
              <a:rPr lang="en-SG" smtClean="0"/>
              <a:t>28/12/2020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276-F15A-4C8B-BC4F-51D7FCC8B3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6097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5510-3670-44C0-A5B9-9FE0268F1111}" type="datetimeFigureOut">
              <a:rPr lang="en-SG" smtClean="0"/>
              <a:t>28/12/2020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276-F15A-4C8B-BC4F-51D7FCC8B3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32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05510-3670-44C0-A5B9-9FE0268F1111}" type="datetimeFigureOut">
              <a:rPr lang="en-SG" smtClean="0"/>
              <a:t>28/12/2020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276-F15A-4C8B-BC4F-51D7FCC8B38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946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"/>
            <a:ext cx="9144000" cy="67403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শ্রেণিতে ছেলে ও মেয়ে উভয় শিক্ষার্থীর প্রতি সমান মনোযোগ দেয়া।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শিক্ষণ-শিখন কাজে মেয়ে শিক্ষার্থীদের সক্রিয় অংশগ্রহণ     নিশ্চিতকরণ।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শিক্ষার্থীদের প্রতি সহানুভূতিশীল দৃষ্টিভঙ্গি গঠন।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জেলা শিক্ষা অফিসের সহায়তায়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SMC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এর সদস্য এবং প্রধান </a:t>
            </a:r>
          </a:p>
          <a:p>
            <a:pPr>
              <a:lnSpc>
                <a:spcPct val="150000"/>
              </a:lnSpc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শিক্ষক কর্তৃক মেয়েদের বিদ্যালয়ে ভর্তি ও উপস্থিতি বৃদ্ধি করার জন্য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এলাকা ভিত্তিক পদক্ষেপ গ্রহণ।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der equalit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8356" y="990600"/>
            <a:ext cx="781831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44704"/>
            <a:ext cx="7873806" cy="69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967"/>
            <a:ext cx="5646940" cy="563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5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876801"/>
            <a:ext cx="5098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46" y="762000"/>
            <a:ext cx="609600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533400"/>
            <a:ext cx="5867400" cy="55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শিক্ষাক্ষেত্রে জেন্ডার বিষয়টি অন্তর্ভূক্তিকরণের প্রয়োজনীয়তা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752600"/>
            <a:ext cx="5343548" cy="355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5791201"/>
            <a:ext cx="609600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সুশিক্ষার পরিবেশ তৈরি 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Phase II\Workshop\Ramgoti24072010\DSC02271.JPG"/>
          <p:cNvPicPr>
            <a:picLocks noChangeAspect="1" noChangeArrowheads="1"/>
          </p:cNvPicPr>
          <p:nvPr/>
        </p:nvPicPr>
        <p:blipFill>
          <a:blip r:embed="rId2" cstate="print"/>
          <a:srcRect t="11594"/>
          <a:stretch>
            <a:fillRect/>
          </a:stretch>
        </p:blipFill>
        <p:spPr bwMode="auto">
          <a:xfrm>
            <a:off x="2667000" y="762000"/>
            <a:ext cx="685800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5334000"/>
            <a:ext cx="6248400" cy="10772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প্রতিটি ক্ষেত্রে বিরাজমান জেন্ডার বৈষম্যের ব্যাপারে সকলকে সচেতন করে তোলা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:\vlcsnap-2013-12-11-01h45m58s1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7061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5867400"/>
            <a:ext cx="8229600" cy="10772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পরিবার থেকে জাতীয় পর্যায়ে জেন্ডার সচেনতা বিষয়ক তথ্য ছড়িয়ে দেয়া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:\vlcsnap-2013-12-11-01h47m05s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4165600" cy="3124200"/>
          </a:xfrm>
          <a:prstGeom prst="rect">
            <a:avLst/>
          </a:prstGeom>
          <a:noFill/>
        </p:spPr>
      </p:pic>
      <p:pic>
        <p:nvPicPr>
          <p:cNvPr id="3" name="Picture 2" descr="\\192.168.16.6\e\Picture III Phase\Workshop\JATI 16102012\DSC08039.JPG"/>
          <p:cNvPicPr>
            <a:picLocks noChangeAspect="1" noChangeArrowheads="1"/>
          </p:cNvPicPr>
          <p:nvPr/>
        </p:nvPicPr>
        <p:blipFill>
          <a:blip r:embed="rId3" cstate="print"/>
          <a:srcRect t="20408"/>
          <a:stretch>
            <a:fillRect/>
          </a:stretch>
        </p:blipFill>
        <p:spPr bwMode="auto">
          <a:xfrm>
            <a:off x="6324601" y="2286000"/>
            <a:ext cx="4016613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5638801"/>
            <a:ext cx="8686800" cy="5847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দেশ ও জাতির উন্নয়নে নারী পুরুষের সমভাবে অংশগ্রহণ নিশ্চিত করা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914401"/>
            <a:ext cx="5562600" cy="394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562601"/>
            <a:ext cx="54864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জেন্ডার বিষয়ে দৃষ্টিভঙ্গির পরিবর্তন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:\vlcsnap-2013-12-11-01h52m26s223.png"/>
          <p:cNvPicPr>
            <a:picLocks noChangeAspect="1" noChangeArrowheads="1"/>
          </p:cNvPicPr>
          <p:nvPr/>
        </p:nvPicPr>
        <p:blipFill>
          <a:blip r:embed="rId2" cstate="print"/>
          <a:srcRect t="4444" b="11111"/>
          <a:stretch>
            <a:fillRect/>
          </a:stretch>
        </p:blipFill>
        <p:spPr bwMode="auto">
          <a:xfrm>
            <a:off x="1524000" y="0"/>
            <a:ext cx="9144000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6019801"/>
            <a:ext cx="60198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জেন্ডার সংবেদনশীল শিখন পদ্ধতি প্রয়োগ করা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27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016643"/>
            <a:ext cx="7315200" cy="4583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867401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নারীর ক্ষমতায়ন নিশ্চিত করা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3886200" cy="3810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2" y="0"/>
            <a:ext cx="3685309" cy="37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3810000"/>
            <a:ext cx="3362325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0200" y="1371600"/>
            <a:ext cx="15698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নারীর ক্ষমতায়ন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নিশ্চিত 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Widescreen</PresentationFormat>
  <Paragraphs>17</Paragraphs>
  <Slides>14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শিক্ষাক্ষেত্রে জেন্ডার বিষয়টি অন্তর্ভূক্তিকরণের প্রয়োজনীয়তা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nrdgigital@gmail.com</dc:creator>
  <cp:lastModifiedBy>nrdgigital@gmail.com</cp:lastModifiedBy>
  <cp:revision>1</cp:revision>
  <dcterms:created xsi:type="dcterms:W3CDTF">2020-12-28T16:18:39Z</dcterms:created>
  <dcterms:modified xsi:type="dcterms:W3CDTF">2020-12-28T16:18:58Z</dcterms:modified>
</cp:coreProperties>
</file>