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8" r:id="rId13"/>
    <p:sldId id="270" r:id="rId14"/>
    <p:sldId id="277" r:id="rId15"/>
    <p:sldId id="279" r:id="rId16"/>
    <p:sldId id="276" r:id="rId17"/>
    <p:sldId id="272" r:id="rId18"/>
    <p:sldId id="274" r:id="rId19"/>
    <p:sldId id="266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1A6"/>
    <a:srgbClr val="3FD3F1"/>
    <a:srgbClr val="EF41DA"/>
    <a:srgbClr val="42EE42"/>
    <a:srgbClr val="5CDE52"/>
    <a:srgbClr val="553AF6"/>
    <a:srgbClr val="F73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C8B5F-0717-40CA-ADA4-B6292FD348C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ACFF9B-5B34-4AEC-880B-D7BE972AAECE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</a:p>
        <a:p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452DA2-E3B4-4CFA-A393-D958E925D080}" type="parTrans" cxnId="{8A354B20-A49A-4625-8BF7-7494EE27A436}">
      <dgm:prSet/>
      <dgm:spPr/>
      <dgm:t>
        <a:bodyPr/>
        <a:lstStyle/>
        <a:p>
          <a:endParaRPr lang="en-US"/>
        </a:p>
      </dgm:t>
    </dgm:pt>
    <dgm:pt modelId="{DF08E61D-1AC9-4A91-91E0-40947C600F4D}" type="sibTrans" cxnId="{8A354B20-A49A-4625-8BF7-7494EE27A436}">
      <dgm:prSet/>
      <dgm:spPr/>
      <dgm:t>
        <a:bodyPr/>
        <a:lstStyle/>
        <a:p>
          <a:endParaRPr lang="en-US"/>
        </a:p>
      </dgm:t>
    </dgm:pt>
    <dgm:pt modelId="{F0A09355-56A0-4603-B58D-A50B72D003CC}">
      <dgm:prSet phldrT="[Text]" custT="1"/>
      <dgm:spPr>
        <a:solidFill>
          <a:srgbClr val="553AF6"/>
        </a:solidFill>
      </dgm:spPr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নাটক</a:t>
          </a:r>
        </a:p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পুতুলের বিয়ে,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DA7B68F-8EBC-4E94-AD3A-695ADF432EC0}" type="parTrans" cxnId="{EA07B119-A219-4EF2-907D-EDA07ECA1987}">
      <dgm:prSet/>
      <dgm:spPr/>
      <dgm:t>
        <a:bodyPr/>
        <a:lstStyle/>
        <a:p>
          <a:endParaRPr lang="en-US"/>
        </a:p>
      </dgm:t>
    </dgm:pt>
    <dgm:pt modelId="{4C1A6F64-F1E0-4BB9-ACFC-6956A69B91AA}" type="sibTrans" cxnId="{EA07B119-A219-4EF2-907D-EDA07ECA1987}">
      <dgm:prSet/>
      <dgm:spPr/>
      <dgm:t>
        <a:bodyPr/>
        <a:lstStyle/>
        <a:p>
          <a:endParaRPr lang="en-US"/>
        </a:p>
      </dgm:t>
    </dgm:pt>
    <dgm:pt modelId="{6B16DE32-713A-4F95-B5B3-2B07D9ACB8CE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৪৩ বছরের সময় কঠিন রোগে আক্রান্ত হন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10D480-AD66-4F56-8563-89D98BA066A0}" type="parTrans" cxnId="{F6AB3604-3E8D-4788-B89F-31CC883C0EC8}">
      <dgm:prSet/>
      <dgm:spPr/>
      <dgm:t>
        <a:bodyPr/>
        <a:lstStyle/>
        <a:p>
          <a:endParaRPr lang="en-US"/>
        </a:p>
      </dgm:t>
    </dgm:pt>
    <dgm:pt modelId="{EDB2F96E-7D97-420B-810C-C2A83EE75C17}" type="sibTrans" cxnId="{F6AB3604-3E8D-4788-B89F-31CC883C0EC8}">
      <dgm:prSet/>
      <dgm:spPr/>
      <dgm:t>
        <a:bodyPr/>
        <a:lstStyle/>
        <a:p>
          <a:endParaRPr lang="en-US"/>
        </a:p>
      </dgm:t>
    </dgm:pt>
    <dgm:pt modelId="{0D004779-2AC8-4727-9C94-350E5D55399B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তিনি বিদ্রোহী কবি         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E03431-CA01-4758-9D11-99B708B92AD3}" type="parTrans" cxnId="{0E777605-7347-4F3D-A70C-7C13D9BAB633}">
      <dgm:prSet/>
      <dgm:spPr/>
      <dgm:t>
        <a:bodyPr/>
        <a:lstStyle/>
        <a:p>
          <a:endParaRPr lang="en-US"/>
        </a:p>
      </dgm:t>
    </dgm:pt>
    <dgm:pt modelId="{9EC63182-79C8-4224-AE4C-A930F787ECFF}" type="sibTrans" cxnId="{0E777605-7347-4F3D-A70C-7C13D9BAB633}">
      <dgm:prSet/>
      <dgm:spPr/>
      <dgm:t>
        <a:bodyPr/>
        <a:lstStyle/>
        <a:p>
          <a:endParaRPr lang="en-US"/>
        </a:p>
      </dgm:t>
    </dgm:pt>
    <dgm:pt modelId="{C04C5909-BBD7-4CF5-93C4-1E3A23218988}">
      <dgm:prSet custT="1"/>
      <dgm:spPr>
        <a:solidFill>
          <a:srgbClr val="F739F7"/>
        </a:solidFill>
      </dgm:spPr>
      <dgm:t>
        <a:bodyPr/>
        <a:lstStyle/>
        <a:p>
          <a:r>
            <a:rPr lang="bn-IN" sz="2000" smtClean="0">
              <a:latin typeface="NikoshBAN" panose="02000000000000000000" pitchFamily="2" charset="0"/>
              <a:cs typeface="NikoshBAN" panose="02000000000000000000" pitchFamily="2" charset="0"/>
            </a:rPr>
            <a:t>চল চল চল-রণ সংগীতের রচনা কারি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36DF8A-25EA-41EE-B96D-92A675C8FA59}" type="parTrans" cxnId="{8378E33B-AD1A-43F5-9140-AA6E1CD608F5}">
      <dgm:prSet/>
      <dgm:spPr/>
      <dgm:t>
        <a:bodyPr/>
        <a:lstStyle/>
        <a:p>
          <a:endParaRPr lang="en-US"/>
        </a:p>
      </dgm:t>
    </dgm:pt>
    <dgm:pt modelId="{29E93EB7-289E-4195-B5EB-7F4B2D819A44}" type="sibTrans" cxnId="{8378E33B-AD1A-43F5-9140-AA6E1CD608F5}">
      <dgm:prSet/>
      <dgm:spPr/>
      <dgm:t>
        <a:bodyPr/>
        <a:lstStyle/>
        <a:p>
          <a:endParaRPr lang="en-US"/>
        </a:p>
      </dgm:t>
    </dgm:pt>
    <dgm:pt modelId="{8066F7F6-3A70-4844-AA6D-3902B4AD59C4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কাব্য </a:t>
          </a:r>
        </a:p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ঝিঙেফুল, সঞ্চয়ন,ঘুম জাগানো পাখি  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9EA7DE-4F26-4813-BE20-87CB9F6CC415}" type="parTrans" cxnId="{37455DE6-F23A-47E8-8EE8-BCA067EE1DA3}">
      <dgm:prSet/>
      <dgm:spPr/>
      <dgm:t>
        <a:bodyPr/>
        <a:lstStyle/>
        <a:p>
          <a:endParaRPr lang="en-US"/>
        </a:p>
      </dgm:t>
    </dgm:pt>
    <dgm:pt modelId="{4196365D-61ED-4969-BF34-853F542F6627}" type="sibTrans" cxnId="{37455DE6-F23A-47E8-8EE8-BCA067EE1DA3}">
      <dgm:prSet/>
      <dgm:spPr/>
      <dgm:t>
        <a:bodyPr/>
        <a:lstStyle/>
        <a:p>
          <a:endParaRPr lang="en-US"/>
        </a:p>
      </dgm:t>
    </dgm:pt>
    <dgm:pt modelId="{64E22D09-EC5B-4B81-9A0C-C802EB9BFBE4}">
      <dgm:prSet custT="1"/>
      <dgm:spPr>
        <a:solidFill>
          <a:srgbClr val="FF0000"/>
        </a:solidFill>
      </dgm:spPr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ছেলেবেলায়</a:t>
          </a:r>
        </a:p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লেটোগানে                                            রুটির দোকানে,সেনাবাহিনীতে যোগদেন </a:t>
          </a:r>
        </a:p>
      </dgm:t>
    </dgm:pt>
    <dgm:pt modelId="{6D4798F5-CB81-4D7F-8496-9068BD691681}" type="parTrans" cxnId="{E2CBDAAA-5F16-44C1-8903-107BC6115E1D}">
      <dgm:prSet/>
      <dgm:spPr/>
      <dgm:t>
        <a:bodyPr/>
        <a:lstStyle/>
        <a:p>
          <a:endParaRPr lang="en-US"/>
        </a:p>
      </dgm:t>
    </dgm:pt>
    <dgm:pt modelId="{B1C32A34-6B56-41F3-AE20-5C2BACA50665}" type="sibTrans" cxnId="{E2CBDAAA-5F16-44C1-8903-107BC6115E1D}">
      <dgm:prSet/>
      <dgm:spPr/>
      <dgm:t>
        <a:bodyPr/>
        <a:lstStyle/>
        <a:p>
          <a:endParaRPr lang="en-US"/>
        </a:p>
      </dgm:t>
    </dgm:pt>
    <dgm:pt modelId="{D122015A-5270-4A62-A83A-ADA57E7C3AB6}">
      <dgm:prSet custT="1"/>
      <dgm:spPr>
        <a:solidFill>
          <a:srgbClr val="00B0F0"/>
        </a:solidFill>
      </dgm:spPr>
      <dgm:t>
        <a:bodyPr/>
        <a:lstStyle/>
        <a:p>
          <a:r>
            <a:rPr lang="bn-IN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তিনি পত্রিকাও সম্পাদনা করেন </a:t>
          </a:r>
        </a:p>
      </dgm:t>
    </dgm:pt>
    <dgm:pt modelId="{FB0FF548-33FE-45D7-A544-6589064511E0}" type="parTrans" cxnId="{7C52275D-89B5-4BA9-8925-92A7C199B91F}">
      <dgm:prSet/>
      <dgm:spPr/>
      <dgm:t>
        <a:bodyPr/>
        <a:lstStyle/>
        <a:p>
          <a:endParaRPr lang="en-US"/>
        </a:p>
      </dgm:t>
    </dgm:pt>
    <dgm:pt modelId="{2523D658-52B6-447F-A03F-0431E771FCFD}" type="sibTrans" cxnId="{7C52275D-89B5-4BA9-8925-92A7C199B91F}">
      <dgm:prSet/>
      <dgm:spPr/>
      <dgm:t>
        <a:bodyPr/>
        <a:lstStyle/>
        <a:p>
          <a:endParaRPr lang="en-US"/>
        </a:p>
      </dgm:t>
    </dgm:pt>
    <dgm:pt modelId="{5A0E27B9-3BFA-4910-829C-C46496C8A7C4}">
      <dgm:prSet custT="1"/>
      <dgm:spPr>
        <a:solidFill>
          <a:srgbClr val="5CDE52"/>
        </a:solidFill>
      </dgm:spPr>
      <dgm:t>
        <a:bodyPr/>
        <a:lstStyle/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১৯৭৬ খ্রি,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AFCF56-67BF-4380-8F98-EC8030D08F49}" type="parTrans" cxnId="{09795C1E-5C46-4D79-A4AF-60B57529C7FE}">
      <dgm:prSet/>
      <dgm:spPr/>
      <dgm:t>
        <a:bodyPr/>
        <a:lstStyle/>
        <a:p>
          <a:endParaRPr lang="en-US"/>
        </a:p>
      </dgm:t>
    </dgm:pt>
    <dgm:pt modelId="{ECE75974-9815-42E9-92AD-53AAD6135CBC}" type="sibTrans" cxnId="{09795C1E-5C46-4D79-A4AF-60B57529C7FE}">
      <dgm:prSet/>
      <dgm:spPr/>
      <dgm:t>
        <a:bodyPr/>
        <a:lstStyle/>
        <a:p>
          <a:endParaRPr lang="en-US"/>
        </a:p>
      </dgm:t>
    </dgm:pt>
    <dgm:pt modelId="{2EE19207-DD1C-4C7A-9B92-9C0EF0E97ABF}">
      <dgm:prSet/>
      <dgm:spPr>
        <a:solidFill>
          <a:srgbClr val="7030A0"/>
        </a:solidFill>
      </dgm:spPr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-</a:t>
          </a:r>
        </a:p>
        <a:p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১৮৯৯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58EDEF-6625-4F9E-8445-A6969045FC19}" type="parTrans" cxnId="{FFEF3F79-AEF1-406F-B980-59FF1AC01A30}">
      <dgm:prSet/>
      <dgm:spPr/>
      <dgm:t>
        <a:bodyPr/>
        <a:lstStyle/>
        <a:p>
          <a:endParaRPr lang="en-US"/>
        </a:p>
      </dgm:t>
    </dgm:pt>
    <dgm:pt modelId="{7BB9A357-BF51-4225-BB49-3C644A4A4A22}" type="sibTrans" cxnId="{FFEF3F79-AEF1-406F-B980-59FF1AC01A30}">
      <dgm:prSet/>
      <dgm:spPr/>
      <dgm:t>
        <a:bodyPr/>
        <a:lstStyle/>
        <a:p>
          <a:endParaRPr lang="en-US"/>
        </a:p>
      </dgm:t>
    </dgm:pt>
    <dgm:pt modelId="{A4532A25-534E-4243-8771-AAE2E6470076}" type="pres">
      <dgm:prSet presAssocID="{EF6C8B5F-0717-40CA-ADA4-B6292FD348C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A70DD1-32D8-4AD2-A9B0-CBFBA6BA81EB}" type="pres">
      <dgm:prSet presAssocID="{22ACFF9B-5B34-4AEC-880B-D7BE972AAECE}" presName="centerShape" presStyleLbl="node0" presStyleIdx="0" presStyleCnt="1" custScaleX="243102" custScaleY="202849"/>
      <dgm:spPr/>
      <dgm:t>
        <a:bodyPr/>
        <a:lstStyle/>
        <a:p>
          <a:endParaRPr lang="en-US"/>
        </a:p>
      </dgm:t>
    </dgm:pt>
    <dgm:pt modelId="{085DF871-1FD6-4011-8FC8-242A55E02E50}" type="pres">
      <dgm:prSet presAssocID="{7B36DF8A-25EA-41EE-B96D-92A675C8FA59}" presName="Name9" presStyleLbl="parChTrans1D2" presStyleIdx="0" presStyleCnt="9"/>
      <dgm:spPr/>
      <dgm:t>
        <a:bodyPr/>
        <a:lstStyle/>
        <a:p>
          <a:endParaRPr lang="en-US"/>
        </a:p>
      </dgm:t>
    </dgm:pt>
    <dgm:pt modelId="{4B8B7066-D10F-44EC-8F56-95625E690069}" type="pres">
      <dgm:prSet presAssocID="{7B36DF8A-25EA-41EE-B96D-92A675C8FA59}" presName="connTx" presStyleLbl="parChTrans1D2" presStyleIdx="0" presStyleCnt="9"/>
      <dgm:spPr/>
      <dgm:t>
        <a:bodyPr/>
        <a:lstStyle/>
        <a:p>
          <a:endParaRPr lang="en-US"/>
        </a:p>
      </dgm:t>
    </dgm:pt>
    <dgm:pt modelId="{5F23DA92-D792-4C6B-9AB0-041CE755F939}" type="pres">
      <dgm:prSet presAssocID="{C04C5909-BBD7-4CF5-93C4-1E3A23218988}" presName="node" presStyleLbl="node1" presStyleIdx="0" presStyleCnt="9" custScaleX="136807" custScaleY="123783" custRadScaleRad="122802" custRadScaleInc="488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84815-5ACB-4935-8B2D-AF664D42D7C4}" type="pres">
      <dgm:prSet presAssocID="{0C9EA7DE-4F26-4813-BE20-87CB9F6CC415}" presName="Name9" presStyleLbl="parChTrans1D2" presStyleIdx="1" presStyleCnt="9"/>
      <dgm:spPr/>
      <dgm:t>
        <a:bodyPr/>
        <a:lstStyle/>
        <a:p>
          <a:endParaRPr lang="en-US"/>
        </a:p>
      </dgm:t>
    </dgm:pt>
    <dgm:pt modelId="{5C9F92D1-FD05-44FD-A43B-57AD143F51FB}" type="pres">
      <dgm:prSet presAssocID="{0C9EA7DE-4F26-4813-BE20-87CB9F6CC415}" presName="connTx" presStyleLbl="parChTrans1D2" presStyleIdx="1" presStyleCnt="9"/>
      <dgm:spPr/>
      <dgm:t>
        <a:bodyPr/>
        <a:lstStyle/>
        <a:p>
          <a:endParaRPr lang="en-US"/>
        </a:p>
      </dgm:t>
    </dgm:pt>
    <dgm:pt modelId="{2E3E954E-6E12-4E4D-A119-5CCC2803CA7D}" type="pres">
      <dgm:prSet presAssocID="{8066F7F6-3A70-4844-AA6D-3902B4AD59C4}" presName="node" presStyleLbl="node1" presStyleIdx="1" presStyleCnt="9" custScaleX="142557" custScaleY="129454" custRadScaleRad="139887" custRadScaleInc="134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1F67C-B31B-4553-8DCF-1355537B6ACA}" type="pres">
      <dgm:prSet presAssocID="{CDA7B68F-8EBC-4E94-AD3A-695ADF432EC0}" presName="Name9" presStyleLbl="parChTrans1D2" presStyleIdx="2" presStyleCnt="9"/>
      <dgm:spPr/>
      <dgm:t>
        <a:bodyPr/>
        <a:lstStyle/>
        <a:p>
          <a:endParaRPr lang="en-US"/>
        </a:p>
      </dgm:t>
    </dgm:pt>
    <dgm:pt modelId="{D5724DBB-99F2-493B-891E-C5EE868F9836}" type="pres">
      <dgm:prSet presAssocID="{CDA7B68F-8EBC-4E94-AD3A-695ADF432EC0}" presName="connTx" presStyleLbl="parChTrans1D2" presStyleIdx="2" presStyleCnt="9"/>
      <dgm:spPr/>
      <dgm:t>
        <a:bodyPr/>
        <a:lstStyle/>
        <a:p>
          <a:endParaRPr lang="en-US"/>
        </a:p>
      </dgm:t>
    </dgm:pt>
    <dgm:pt modelId="{D5FBC1E6-A328-43E3-B7AF-220BB96B5D3F}" type="pres">
      <dgm:prSet presAssocID="{F0A09355-56A0-4603-B58D-A50B72D003CC}" presName="node" presStyleLbl="node1" presStyleIdx="2" presStyleCnt="9" custScaleX="119931" custScaleY="113340" custRadScaleRad="101099" custRadScaleInc="-4216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84265-6547-40EC-B753-185EA5BD1CA7}" type="pres">
      <dgm:prSet presAssocID="{6D4798F5-CB81-4D7F-8496-9068BD691681}" presName="Name9" presStyleLbl="parChTrans1D2" presStyleIdx="3" presStyleCnt="9"/>
      <dgm:spPr/>
      <dgm:t>
        <a:bodyPr/>
        <a:lstStyle/>
        <a:p>
          <a:endParaRPr lang="en-US"/>
        </a:p>
      </dgm:t>
    </dgm:pt>
    <dgm:pt modelId="{5E7F290E-63E1-4893-B6BB-38D7ED9896EE}" type="pres">
      <dgm:prSet presAssocID="{6D4798F5-CB81-4D7F-8496-9068BD691681}" presName="connTx" presStyleLbl="parChTrans1D2" presStyleIdx="3" presStyleCnt="9"/>
      <dgm:spPr/>
      <dgm:t>
        <a:bodyPr/>
        <a:lstStyle/>
        <a:p>
          <a:endParaRPr lang="en-US"/>
        </a:p>
      </dgm:t>
    </dgm:pt>
    <dgm:pt modelId="{E0694A1F-289A-4556-BC20-0F6CC6444877}" type="pres">
      <dgm:prSet presAssocID="{64E22D09-EC5B-4B81-9A0C-C802EB9BFBE4}" presName="node" presStyleLbl="node1" presStyleIdx="3" presStyleCnt="9" custScaleX="180641" custScaleY="158491" custRadScaleRad="123773" custRadScaleInc="575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A910F-6FCA-413A-B3EA-8552C020160D}" type="pres">
      <dgm:prSet presAssocID="{FB0FF548-33FE-45D7-A544-6589064511E0}" presName="Name9" presStyleLbl="parChTrans1D2" presStyleIdx="4" presStyleCnt="9"/>
      <dgm:spPr/>
      <dgm:t>
        <a:bodyPr/>
        <a:lstStyle/>
        <a:p>
          <a:endParaRPr lang="en-US"/>
        </a:p>
      </dgm:t>
    </dgm:pt>
    <dgm:pt modelId="{5D4529AD-26A1-45D4-B1BA-7E7409D4372E}" type="pres">
      <dgm:prSet presAssocID="{FB0FF548-33FE-45D7-A544-6589064511E0}" presName="connTx" presStyleLbl="parChTrans1D2" presStyleIdx="4" presStyleCnt="9"/>
      <dgm:spPr/>
      <dgm:t>
        <a:bodyPr/>
        <a:lstStyle/>
        <a:p>
          <a:endParaRPr lang="en-US"/>
        </a:p>
      </dgm:t>
    </dgm:pt>
    <dgm:pt modelId="{CBD53046-43CE-4882-AF0B-DDA3F0629072}" type="pres">
      <dgm:prSet presAssocID="{D122015A-5270-4A62-A83A-ADA57E7C3AB6}" presName="node" presStyleLbl="node1" presStyleIdx="4" presStyleCnt="9" custScaleX="138303" custScaleY="125659" custRadScaleRad="89886" custRadScaleInc="106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1FA23-2124-45E0-8DE9-B3D0063E10D1}" type="pres">
      <dgm:prSet presAssocID="{8BAFCF56-67BF-4380-8F98-EC8030D08F49}" presName="Name9" presStyleLbl="parChTrans1D2" presStyleIdx="5" presStyleCnt="9"/>
      <dgm:spPr/>
      <dgm:t>
        <a:bodyPr/>
        <a:lstStyle/>
        <a:p>
          <a:endParaRPr lang="en-US"/>
        </a:p>
      </dgm:t>
    </dgm:pt>
    <dgm:pt modelId="{A0AEC88A-7703-4AC3-B9A4-81C84B5CB698}" type="pres">
      <dgm:prSet presAssocID="{8BAFCF56-67BF-4380-8F98-EC8030D08F49}" presName="connTx" presStyleLbl="parChTrans1D2" presStyleIdx="5" presStyleCnt="9"/>
      <dgm:spPr/>
      <dgm:t>
        <a:bodyPr/>
        <a:lstStyle/>
        <a:p>
          <a:endParaRPr lang="en-US"/>
        </a:p>
      </dgm:t>
    </dgm:pt>
    <dgm:pt modelId="{EC5B03A7-2F23-4BF8-8956-6F35A6C54DBD}" type="pres">
      <dgm:prSet presAssocID="{5A0E27B9-3BFA-4910-829C-C46496C8A7C4}" presName="node" presStyleLbl="node1" presStyleIdx="5" presStyleCnt="9" custScaleX="125066" custScaleY="102958" custRadScaleRad="113524" custRadScaleInc="-339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96655-58DD-4D7A-B595-E0E306BDEF09}" type="pres">
      <dgm:prSet presAssocID="{5F58EDEF-6625-4F9E-8445-A6969045FC19}" presName="Name9" presStyleLbl="parChTrans1D2" presStyleIdx="6" presStyleCnt="9"/>
      <dgm:spPr/>
      <dgm:t>
        <a:bodyPr/>
        <a:lstStyle/>
        <a:p>
          <a:endParaRPr lang="en-US"/>
        </a:p>
      </dgm:t>
    </dgm:pt>
    <dgm:pt modelId="{5E7E597A-4A4E-43FF-9353-C5177CDA12F4}" type="pres">
      <dgm:prSet presAssocID="{5F58EDEF-6625-4F9E-8445-A6969045FC19}" presName="connTx" presStyleLbl="parChTrans1D2" presStyleIdx="6" presStyleCnt="9"/>
      <dgm:spPr/>
      <dgm:t>
        <a:bodyPr/>
        <a:lstStyle/>
        <a:p>
          <a:endParaRPr lang="en-US"/>
        </a:p>
      </dgm:t>
    </dgm:pt>
    <dgm:pt modelId="{2E95612E-A484-4E8A-85E6-B39736ED8894}" type="pres">
      <dgm:prSet presAssocID="{2EE19207-DD1C-4C7A-9B92-9C0EF0E97ABF}" presName="node" presStyleLbl="node1" presStyleIdx="6" presStyleCnt="9" custScaleX="101744" custScaleY="92012" custRadScaleRad="116068" custRadScaleInc="777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BE20C-4797-4F23-8BB8-DA20A26F1A07}" type="pres">
      <dgm:prSet presAssocID="{6010D480-AD66-4F56-8563-89D98BA066A0}" presName="Name9" presStyleLbl="parChTrans1D2" presStyleIdx="7" presStyleCnt="9"/>
      <dgm:spPr/>
      <dgm:t>
        <a:bodyPr/>
        <a:lstStyle/>
        <a:p>
          <a:endParaRPr lang="en-US"/>
        </a:p>
      </dgm:t>
    </dgm:pt>
    <dgm:pt modelId="{CB3E8D1A-74EE-443C-B047-17642933F26D}" type="pres">
      <dgm:prSet presAssocID="{6010D480-AD66-4F56-8563-89D98BA066A0}" presName="connTx" presStyleLbl="parChTrans1D2" presStyleIdx="7" presStyleCnt="9"/>
      <dgm:spPr/>
      <dgm:t>
        <a:bodyPr/>
        <a:lstStyle/>
        <a:p>
          <a:endParaRPr lang="en-US"/>
        </a:p>
      </dgm:t>
    </dgm:pt>
    <dgm:pt modelId="{9F8082D4-5998-4EE0-B4C3-A03E9DB02AC4}" type="pres">
      <dgm:prSet presAssocID="{6B16DE32-713A-4F95-B5B3-2B07D9ACB8CE}" presName="node" presStyleLbl="node1" presStyleIdx="7" presStyleCnt="9" custScaleX="124898" custScaleY="119304" custRadScaleRad="129414" custRadScaleInc="10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AE0A4-3C8F-40B0-A4A8-CE2792277068}" type="pres">
      <dgm:prSet presAssocID="{6CE03431-CA01-4758-9D11-99B708B92AD3}" presName="Name9" presStyleLbl="parChTrans1D2" presStyleIdx="8" presStyleCnt="9"/>
      <dgm:spPr/>
      <dgm:t>
        <a:bodyPr/>
        <a:lstStyle/>
        <a:p>
          <a:endParaRPr lang="en-US"/>
        </a:p>
      </dgm:t>
    </dgm:pt>
    <dgm:pt modelId="{38D766B2-163D-4FE6-9A11-75DB5DF275E2}" type="pres">
      <dgm:prSet presAssocID="{6CE03431-CA01-4758-9D11-99B708B92AD3}" presName="connTx" presStyleLbl="parChTrans1D2" presStyleIdx="8" presStyleCnt="9"/>
      <dgm:spPr/>
      <dgm:t>
        <a:bodyPr/>
        <a:lstStyle/>
        <a:p>
          <a:endParaRPr lang="en-US"/>
        </a:p>
      </dgm:t>
    </dgm:pt>
    <dgm:pt modelId="{D6AE0C3A-625D-43C3-854E-6540D5E3B0A2}" type="pres">
      <dgm:prSet presAssocID="{0D004779-2AC8-4727-9C94-350E5D55399B}" presName="node" presStyleLbl="node1" presStyleIdx="8" presStyleCnt="9" custScaleX="121521" custScaleY="118973" custRadScaleRad="114606" custRadScaleInc="-11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52275D-89B5-4BA9-8925-92A7C199B91F}" srcId="{22ACFF9B-5B34-4AEC-880B-D7BE972AAECE}" destId="{D122015A-5270-4A62-A83A-ADA57E7C3AB6}" srcOrd="4" destOrd="0" parTransId="{FB0FF548-33FE-45D7-A544-6589064511E0}" sibTransId="{2523D658-52B6-447F-A03F-0431E771FCFD}"/>
    <dgm:cxn modelId="{AE912C5F-D9E2-41B3-9CD4-CD42368114E4}" type="presOf" srcId="{0D004779-2AC8-4727-9C94-350E5D55399B}" destId="{D6AE0C3A-625D-43C3-854E-6540D5E3B0A2}" srcOrd="0" destOrd="0" presId="urn:microsoft.com/office/officeart/2005/8/layout/radial1"/>
    <dgm:cxn modelId="{E037CA72-B204-4095-8355-9FA63FD9CCED}" type="presOf" srcId="{8BAFCF56-67BF-4380-8F98-EC8030D08F49}" destId="{9F91FA23-2124-45E0-8DE9-B3D0063E10D1}" srcOrd="0" destOrd="0" presId="urn:microsoft.com/office/officeart/2005/8/layout/radial1"/>
    <dgm:cxn modelId="{F648E5EB-B680-4F68-8197-7639AB8ADC9A}" type="presOf" srcId="{5F58EDEF-6625-4F9E-8445-A6969045FC19}" destId="{5E7E597A-4A4E-43FF-9353-C5177CDA12F4}" srcOrd="1" destOrd="0" presId="urn:microsoft.com/office/officeart/2005/8/layout/radial1"/>
    <dgm:cxn modelId="{8A354B20-A49A-4625-8BF7-7494EE27A436}" srcId="{EF6C8B5F-0717-40CA-ADA4-B6292FD348C7}" destId="{22ACFF9B-5B34-4AEC-880B-D7BE972AAECE}" srcOrd="0" destOrd="0" parTransId="{B2452DA2-E3B4-4CFA-A393-D958E925D080}" sibTransId="{DF08E61D-1AC9-4A91-91E0-40947C600F4D}"/>
    <dgm:cxn modelId="{2ED29F5D-FB29-492C-ADAC-2C3F23D2164C}" type="presOf" srcId="{5F58EDEF-6625-4F9E-8445-A6969045FC19}" destId="{02596655-58DD-4D7A-B595-E0E306BDEF09}" srcOrd="0" destOrd="0" presId="urn:microsoft.com/office/officeart/2005/8/layout/radial1"/>
    <dgm:cxn modelId="{813A307F-C1CB-40A2-A93F-F871BF9D206A}" type="presOf" srcId="{6D4798F5-CB81-4D7F-8496-9068BD691681}" destId="{5E7F290E-63E1-4893-B6BB-38D7ED9896EE}" srcOrd="1" destOrd="0" presId="urn:microsoft.com/office/officeart/2005/8/layout/radial1"/>
    <dgm:cxn modelId="{5A07AFE8-7186-46BE-A8F2-E21E5D184FDC}" type="presOf" srcId="{6010D480-AD66-4F56-8563-89D98BA066A0}" destId="{678BE20C-4797-4F23-8BB8-DA20A26F1A07}" srcOrd="0" destOrd="0" presId="urn:microsoft.com/office/officeart/2005/8/layout/radial1"/>
    <dgm:cxn modelId="{57C33A67-C636-422D-B8FE-B26EEA4A8D2E}" type="presOf" srcId="{2EE19207-DD1C-4C7A-9B92-9C0EF0E97ABF}" destId="{2E95612E-A484-4E8A-85E6-B39736ED8894}" srcOrd="0" destOrd="0" presId="urn:microsoft.com/office/officeart/2005/8/layout/radial1"/>
    <dgm:cxn modelId="{E7A6FA9F-BB2A-4AD1-B98F-7343C5837DD3}" type="presOf" srcId="{8066F7F6-3A70-4844-AA6D-3902B4AD59C4}" destId="{2E3E954E-6E12-4E4D-A119-5CCC2803CA7D}" srcOrd="0" destOrd="0" presId="urn:microsoft.com/office/officeart/2005/8/layout/radial1"/>
    <dgm:cxn modelId="{EA07B119-A219-4EF2-907D-EDA07ECA1987}" srcId="{22ACFF9B-5B34-4AEC-880B-D7BE972AAECE}" destId="{F0A09355-56A0-4603-B58D-A50B72D003CC}" srcOrd="2" destOrd="0" parTransId="{CDA7B68F-8EBC-4E94-AD3A-695ADF432EC0}" sibTransId="{4C1A6F64-F1E0-4BB9-ACFC-6956A69B91AA}"/>
    <dgm:cxn modelId="{C757127E-7CEA-4DD3-9AFC-38D7A94D51E0}" type="presOf" srcId="{6CE03431-CA01-4758-9D11-99B708B92AD3}" destId="{38D766B2-163D-4FE6-9A11-75DB5DF275E2}" srcOrd="1" destOrd="0" presId="urn:microsoft.com/office/officeart/2005/8/layout/radial1"/>
    <dgm:cxn modelId="{6817FD7A-42CF-4906-85E6-25112D6D2946}" type="presOf" srcId="{64E22D09-EC5B-4B81-9A0C-C802EB9BFBE4}" destId="{E0694A1F-289A-4556-BC20-0F6CC6444877}" srcOrd="0" destOrd="0" presId="urn:microsoft.com/office/officeart/2005/8/layout/radial1"/>
    <dgm:cxn modelId="{5F849766-D9DC-4D09-A7A6-25C452753633}" type="presOf" srcId="{6CE03431-CA01-4758-9D11-99B708B92AD3}" destId="{50AAE0A4-3C8F-40B0-A4A8-CE2792277068}" srcOrd="0" destOrd="0" presId="urn:microsoft.com/office/officeart/2005/8/layout/radial1"/>
    <dgm:cxn modelId="{60675F44-F94B-492E-BBA5-86214AD53990}" type="presOf" srcId="{FB0FF548-33FE-45D7-A544-6589064511E0}" destId="{F90A910F-6FCA-413A-B3EA-8552C020160D}" srcOrd="0" destOrd="0" presId="urn:microsoft.com/office/officeart/2005/8/layout/radial1"/>
    <dgm:cxn modelId="{C26D9948-C97F-40D7-96E5-7D48D66596E3}" type="presOf" srcId="{C04C5909-BBD7-4CF5-93C4-1E3A23218988}" destId="{5F23DA92-D792-4C6B-9AB0-041CE755F939}" srcOrd="0" destOrd="0" presId="urn:microsoft.com/office/officeart/2005/8/layout/radial1"/>
    <dgm:cxn modelId="{CCB7957E-19BE-4E59-8499-CE3FC7FA6F43}" type="presOf" srcId="{5A0E27B9-3BFA-4910-829C-C46496C8A7C4}" destId="{EC5B03A7-2F23-4BF8-8956-6F35A6C54DBD}" srcOrd="0" destOrd="0" presId="urn:microsoft.com/office/officeart/2005/8/layout/radial1"/>
    <dgm:cxn modelId="{F6AB3604-3E8D-4788-B89F-31CC883C0EC8}" srcId="{22ACFF9B-5B34-4AEC-880B-D7BE972AAECE}" destId="{6B16DE32-713A-4F95-B5B3-2B07D9ACB8CE}" srcOrd="7" destOrd="0" parTransId="{6010D480-AD66-4F56-8563-89D98BA066A0}" sibTransId="{EDB2F96E-7D97-420B-810C-C2A83EE75C17}"/>
    <dgm:cxn modelId="{336C7F18-F285-45C9-B917-B7666910E06F}" type="presOf" srcId="{22ACFF9B-5B34-4AEC-880B-D7BE972AAECE}" destId="{2EA70DD1-32D8-4AD2-A9B0-CBFBA6BA81EB}" srcOrd="0" destOrd="0" presId="urn:microsoft.com/office/officeart/2005/8/layout/radial1"/>
    <dgm:cxn modelId="{AE98EA8D-3DC5-4C52-B6B1-B7CD4601EEBF}" type="presOf" srcId="{7B36DF8A-25EA-41EE-B96D-92A675C8FA59}" destId="{4B8B7066-D10F-44EC-8F56-95625E690069}" srcOrd="1" destOrd="0" presId="urn:microsoft.com/office/officeart/2005/8/layout/radial1"/>
    <dgm:cxn modelId="{E9E094CC-C076-40C6-8E0E-BE5135143C98}" type="presOf" srcId="{FB0FF548-33FE-45D7-A544-6589064511E0}" destId="{5D4529AD-26A1-45D4-B1BA-7E7409D4372E}" srcOrd="1" destOrd="0" presId="urn:microsoft.com/office/officeart/2005/8/layout/radial1"/>
    <dgm:cxn modelId="{4DCAB12A-8FFE-40F7-ACAD-41B71181274D}" type="presOf" srcId="{CDA7B68F-8EBC-4E94-AD3A-695ADF432EC0}" destId="{A531F67C-B31B-4553-8DCF-1355537B6ACA}" srcOrd="0" destOrd="0" presId="urn:microsoft.com/office/officeart/2005/8/layout/radial1"/>
    <dgm:cxn modelId="{64DD40DE-45CF-42F9-8BAF-AF1EFA6CCA53}" type="presOf" srcId="{8BAFCF56-67BF-4380-8F98-EC8030D08F49}" destId="{A0AEC88A-7703-4AC3-B9A4-81C84B5CB698}" srcOrd="1" destOrd="0" presId="urn:microsoft.com/office/officeart/2005/8/layout/radial1"/>
    <dgm:cxn modelId="{75FECC0C-3CC6-4B78-91B1-C40B1ADE4C6A}" type="presOf" srcId="{D122015A-5270-4A62-A83A-ADA57E7C3AB6}" destId="{CBD53046-43CE-4882-AF0B-DDA3F0629072}" srcOrd="0" destOrd="0" presId="urn:microsoft.com/office/officeart/2005/8/layout/radial1"/>
    <dgm:cxn modelId="{B6F7C4CE-3652-47C9-A6C0-4E70EB7D11A3}" type="presOf" srcId="{0C9EA7DE-4F26-4813-BE20-87CB9F6CC415}" destId="{0F184815-5ACB-4935-8B2D-AF664D42D7C4}" srcOrd="0" destOrd="0" presId="urn:microsoft.com/office/officeart/2005/8/layout/radial1"/>
    <dgm:cxn modelId="{E2CBDAAA-5F16-44C1-8903-107BC6115E1D}" srcId="{22ACFF9B-5B34-4AEC-880B-D7BE972AAECE}" destId="{64E22D09-EC5B-4B81-9A0C-C802EB9BFBE4}" srcOrd="3" destOrd="0" parTransId="{6D4798F5-CB81-4D7F-8496-9068BD691681}" sibTransId="{B1C32A34-6B56-41F3-AE20-5C2BACA50665}"/>
    <dgm:cxn modelId="{CAC4E466-379C-45DA-A26B-D8B1B56A0BD5}" type="presOf" srcId="{0C9EA7DE-4F26-4813-BE20-87CB9F6CC415}" destId="{5C9F92D1-FD05-44FD-A43B-57AD143F51FB}" srcOrd="1" destOrd="0" presId="urn:microsoft.com/office/officeart/2005/8/layout/radial1"/>
    <dgm:cxn modelId="{404BD2AB-28E6-4686-BC19-BFF182AF3D5C}" type="presOf" srcId="{F0A09355-56A0-4603-B58D-A50B72D003CC}" destId="{D5FBC1E6-A328-43E3-B7AF-220BB96B5D3F}" srcOrd="0" destOrd="0" presId="urn:microsoft.com/office/officeart/2005/8/layout/radial1"/>
    <dgm:cxn modelId="{5E24957D-DF7A-45AC-88F1-0A187C79702D}" type="presOf" srcId="{CDA7B68F-8EBC-4E94-AD3A-695ADF432EC0}" destId="{D5724DBB-99F2-493B-891E-C5EE868F9836}" srcOrd="1" destOrd="0" presId="urn:microsoft.com/office/officeart/2005/8/layout/radial1"/>
    <dgm:cxn modelId="{37455DE6-F23A-47E8-8EE8-BCA067EE1DA3}" srcId="{22ACFF9B-5B34-4AEC-880B-D7BE972AAECE}" destId="{8066F7F6-3A70-4844-AA6D-3902B4AD59C4}" srcOrd="1" destOrd="0" parTransId="{0C9EA7DE-4F26-4813-BE20-87CB9F6CC415}" sibTransId="{4196365D-61ED-4969-BF34-853F542F6627}"/>
    <dgm:cxn modelId="{2AD1FC74-5B54-44B8-BD44-0A93E171666F}" type="presOf" srcId="{6D4798F5-CB81-4D7F-8496-9068BD691681}" destId="{6AA84265-6547-40EC-B753-185EA5BD1CA7}" srcOrd="0" destOrd="0" presId="urn:microsoft.com/office/officeart/2005/8/layout/radial1"/>
    <dgm:cxn modelId="{8378E33B-AD1A-43F5-9140-AA6E1CD608F5}" srcId="{22ACFF9B-5B34-4AEC-880B-D7BE972AAECE}" destId="{C04C5909-BBD7-4CF5-93C4-1E3A23218988}" srcOrd="0" destOrd="0" parTransId="{7B36DF8A-25EA-41EE-B96D-92A675C8FA59}" sibTransId="{29E93EB7-289E-4195-B5EB-7F4B2D819A44}"/>
    <dgm:cxn modelId="{FFEF3F79-AEF1-406F-B980-59FF1AC01A30}" srcId="{22ACFF9B-5B34-4AEC-880B-D7BE972AAECE}" destId="{2EE19207-DD1C-4C7A-9B92-9C0EF0E97ABF}" srcOrd="6" destOrd="0" parTransId="{5F58EDEF-6625-4F9E-8445-A6969045FC19}" sibTransId="{7BB9A357-BF51-4225-BB49-3C644A4A4A22}"/>
    <dgm:cxn modelId="{860FD9F7-A09D-420B-AA2D-A883FEBED514}" type="presOf" srcId="{6B16DE32-713A-4F95-B5B3-2B07D9ACB8CE}" destId="{9F8082D4-5998-4EE0-B4C3-A03E9DB02AC4}" srcOrd="0" destOrd="0" presId="urn:microsoft.com/office/officeart/2005/8/layout/radial1"/>
    <dgm:cxn modelId="{09795C1E-5C46-4D79-A4AF-60B57529C7FE}" srcId="{22ACFF9B-5B34-4AEC-880B-D7BE972AAECE}" destId="{5A0E27B9-3BFA-4910-829C-C46496C8A7C4}" srcOrd="5" destOrd="0" parTransId="{8BAFCF56-67BF-4380-8F98-EC8030D08F49}" sibTransId="{ECE75974-9815-42E9-92AD-53AAD6135CBC}"/>
    <dgm:cxn modelId="{C33013D0-E657-426F-B33A-2F7B26A9D273}" type="presOf" srcId="{7B36DF8A-25EA-41EE-B96D-92A675C8FA59}" destId="{085DF871-1FD6-4011-8FC8-242A55E02E50}" srcOrd="0" destOrd="0" presId="urn:microsoft.com/office/officeart/2005/8/layout/radial1"/>
    <dgm:cxn modelId="{0E777605-7347-4F3D-A70C-7C13D9BAB633}" srcId="{22ACFF9B-5B34-4AEC-880B-D7BE972AAECE}" destId="{0D004779-2AC8-4727-9C94-350E5D55399B}" srcOrd="8" destOrd="0" parTransId="{6CE03431-CA01-4758-9D11-99B708B92AD3}" sibTransId="{9EC63182-79C8-4224-AE4C-A930F787ECFF}"/>
    <dgm:cxn modelId="{06BA1E8E-F9C2-4402-BAAA-FCD35489C1B7}" type="presOf" srcId="{6010D480-AD66-4F56-8563-89D98BA066A0}" destId="{CB3E8D1A-74EE-443C-B047-17642933F26D}" srcOrd="1" destOrd="0" presId="urn:microsoft.com/office/officeart/2005/8/layout/radial1"/>
    <dgm:cxn modelId="{6F573081-EB02-4F4F-B054-0F4287B4417A}" type="presOf" srcId="{EF6C8B5F-0717-40CA-ADA4-B6292FD348C7}" destId="{A4532A25-534E-4243-8771-AAE2E6470076}" srcOrd="0" destOrd="0" presId="urn:microsoft.com/office/officeart/2005/8/layout/radial1"/>
    <dgm:cxn modelId="{5237A9C0-DDA7-4DA4-8F52-EAF5314530FB}" type="presParOf" srcId="{A4532A25-534E-4243-8771-AAE2E6470076}" destId="{2EA70DD1-32D8-4AD2-A9B0-CBFBA6BA81EB}" srcOrd="0" destOrd="0" presId="urn:microsoft.com/office/officeart/2005/8/layout/radial1"/>
    <dgm:cxn modelId="{F35DBFDC-BDA1-408D-A0CB-4F5BE784D6D2}" type="presParOf" srcId="{A4532A25-534E-4243-8771-AAE2E6470076}" destId="{085DF871-1FD6-4011-8FC8-242A55E02E50}" srcOrd="1" destOrd="0" presId="urn:microsoft.com/office/officeart/2005/8/layout/radial1"/>
    <dgm:cxn modelId="{63316A97-1201-4330-A5B9-E46424257186}" type="presParOf" srcId="{085DF871-1FD6-4011-8FC8-242A55E02E50}" destId="{4B8B7066-D10F-44EC-8F56-95625E690069}" srcOrd="0" destOrd="0" presId="urn:microsoft.com/office/officeart/2005/8/layout/radial1"/>
    <dgm:cxn modelId="{3B223E4B-7C16-411B-919F-1AE43567600E}" type="presParOf" srcId="{A4532A25-534E-4243-8771-AAE2E6470076}" destId="{5F23DA92-D792-4C6B-9AB0-041CE755F939}" srcOrd="2" destOrd="0" presId="urn:microsoft.com/office/officeart/2005/8/layout/radial1"/>
    <dgm:cxn modelId="{D69632CD-15BB-45AF-91FA-ADD0384E5F37}" type="presParOf" srcId="{A4532A25-534E-4243-8771-AAE2E6470076}" destId="{0F184815-5ACB-4935-8B2D-AF664D42D7C4}" srcOrd="3" destOrd="0" presId="urn:microsoft.com/office/officeart/2005/8/layout/radial1"/>
    <dgm:cxn modelId="{67257227-58BB-40CC-887F-65FDAF177581}" type="presParOf" srcId="{0F184815-5ACB-4935-8B2D-AF664D42D7C4}" destId="{5C9F92D1-FD05-44FD-A43B-57AD143F51FB}" srcOrd="0" destOrd="0" presId="urn:microsoft.com/office/officeart/2005/8/layout/radial1"/>
    <dgm:cxn modelId="{B341C5C3-17E2-4DC0-8DAC-ED8FA6F82367}" type="presParOf" srcId="{A4532A25-534E-4243-8771-AAE2E6470076}" destId="{2E3E954E-6E12-4E4D-A119-5CCC2803CA7D}" srcOrd="4" destOrd="0" presId="urn:microsoft.com/office/officeart/2005/8/layout/radial1"/>
    <dgm:cxn modelId="{B888FAD4-34D0-452F-B627-FFFC88697851}" type="presParOf" srcId="{A4532A25-534E-4243-8771-AAE2E6470076}" destId="{A531F67C-B31B-4553-8DCF-1355537B6ACA}" srcOrd="5" destOrd="0" presId="urn:microsoft.com/office/officeart/2005/8/layout/radial1"/>
    <dgm:cxn modelId="{02FC2DE4-461D-4230-9468-E08C7A412A55}" type="presParOf" srcId="{A531F67C-B31B-4553-8DCF-1355537B6ACA}" destId="{D5724DBB-99F2-493B-891E-C5EE868F9836}" srcOrd="0" destOrd="0" presId="urn:microsoft.com/office/officeart/2005/8/layout/radial1"/>
    <dgm:cxn modelId="{2E4E63AA-1B8E-4CE1-81CC-FC4F2CDF40A5}" type="presParOf" srcId="{A4532A25-534E-4243-8771-AAE2E6470076}" destId="{D5FBC1E6-A328-43E3-B7AF-220BB96B5D3F}" srcOrd="6" destOrd="0" presId="urn:microsoft.com/office/officeart/2005/8/layout/radial1"/>
    <dgm:cxn modelId="{4D543E04-8147-411C-BFE4-C91C13A1B1A2}" type="presParOf" srcId="{A4532A25-534E-4243-8771-AAE2E6470076}" destId="{6AA84265-6547-40EC-B753-185EA5BD1CA7}" srcOrd="7" destOrd="0" presId="urn:microsoft.com/office/officeart/2005/8/layout/radial1"/>
    <dgm:cxn modelId="{AA997EE0-DF21-439D-816A-1C84AE1BF7BF}" type="presParOf" srcId="{6AA84265-6547-40EC-B753-185EA5BD1CA7}" destId="{5E7F290E-63E1-4893-B6BB-38D7ED9896EE}" srcOrd="0" destOrd="0" presId="urn:microsoft.com/office/officeart/2005/8/layout/radial1"/>
    <dgm:cxn modelId="{F179BB6F-A32E-49EC-B76B-D75233075E38}" type="presParOf" srcId="{A4532A25-534E-4243-8771-AAE2E6470076}" destId="{E0694A1F-289A-4556-BC20-0F6CC6444877}" srcOrd="8" destOrd="0" presId="urn:microsoft.com/office/officeart/2005/8/layout/radial1"/>
    <dgm:cxn modelId="{D495215D-9114-4E90-AAD1-E42678ED9819}" type="presParOf" srcId="{A4532A25-534E-4243-8771-AAE2E6470076}" destId="{F90A910F-6FCA-413A-B3EA-8552C020160D}" srcOrd="9" destOrd="0" presId="urn:microsoft.com/office/officeart/2005/8/layout/radial1"/>
    <dgm:cxn modelId="{F0160369-87A3-4428-9F53-8FA80F062D07}" type="presParOf" srcId="{F90A910F-6FCA-413A-B3EA-8552C020160D}" destId="{5D4529AD-26A1-45D4-B1BA-7E7409D4372E}" srcOrd="0" destOrd="0" presId="urn:microsoft.com/office/officeart/2005/8/layout/radial1"/>
    <dgm:cxn modelId="{7A0247FE-A584-4689-93F2-1C82DBC3DF09}" type="presParOf" srcId="{A4532A25-534E-4243-8771-AAE2E6470076}" destId="{CBD53046-43CE-4882-AF0B-DDA3F0629072}" srcOrd="10" destOrd="0" presId="urn:microsoft.com/office/officeart/2005/8/layout/radial1"/>
    <dgm:cxn modelId="{D71211AA-2032-4E1D-B1F5-A9078C6AD72E}" type="presParOf" srcId="{A4532A25-534E-4243-8771-AAE2E6470076}" destId="{9F91FA23-2124-45E0-8DE9-B3D0063E10D1}" srcOrd="11" destOrd="0" presId="urn:microsoft.com/office/officeart/2005/8/layout/radial1"/>
    <dgm:cxn modelId="{1A18EFA7-F1B2-46E7-9F9A-CA541E670F75}" type="presParOf" srcId="{9F91FA23-2124-45E0-8DE9-B3D0063E10D1}" destId="{A0AEC88A-7703-4AC3-B9A4-81C84B5CB698}" srcOrd="0" destOrd="0" presId="urn:microsoft.com/office/officeart/2005/8/layout/radial1"/>
    <dgm:cxn modelId="{2E550252-873A-475C-9BBF-BC591B2466D4}" type="presParOf" srcId="{A4532A25-534E-4243-8771-AAE2E6470076}" destId="{EC5B03A7-2F23-4BF8-8956-6F35A6C54DBD}" srcOrd="12" destOrd="0" presId="urn:microsoft.com/office/officeart/2005/8/layout/radial1"/>
    <dgm:cxn modelId="{DB68D0BC-FEC0-48AF-80FD-DD861F87F7D4}" type="presParOf" srcId="{A4532A25-534E-4243-8771-AAE2E6470076}" destId="{02596655-58DD-4D7A-B595-E0E306BDEF09}" srcOrd="13" destOrd="0" presId="urn:microsoft.com/office/officeart/2005/8/layout/radial1"/>
    <dgm:cxn modelId="{EA56BCDF-61FA-48A7-90DE-F5A07937F0F2}" type="presParOf" srcId="{02596655-58DD-4D7A-B595-E0E306BDEF09}" destId="{5E7E597A-4A4E-43FF-9353-C5177CDA12F4}" srcOrd="0" destOrd="0" presId="urn:microsoft.com/office/officeart/2005/8/layout/radial1"/>
    <dgm:cxn modelId="{0DF68AC8-1C2B-4BB7-9802-34EF499B866A}" type="presParOf" srcId="{A4532A25-534E-4243-8771-AAE2E6470076}" destId="{2E95612E-A484-4E8A-85E6-B39736ED8894}" srcOrd="14" destOrd="0" presId="urn:microsoft.com/office/officeart/2005/8/layout/radial1"/>
    <dgm:cxn modelId="{932CCBE5-F2B9-4142-96DF-55BBD5FB2BB4}" type="presParOf" srcId="{A4532A25-534E-4243-8771-AAE2E6470076}" destId="{678BE20C-4797-4F23-8BB8-DA20A26F1A07}" srcOrd="15" destOrd="0" presId="urn:microsoft.com/office/officeart/2005/8/layout/radial1"/>
    <dgm:cxn modelId="{9E3E10D6-2E70-4DCE-B8F2-F62A515CB6CE}" type="presParOf" srcId="{678BE20C-4797-4F23-8BB8-DA20A26F1A07}" destId="{CB3E8D1A-74EE-443C-B047-17642933F26D}" srcOrd="0" destOrd="0" presId="urn:microsoft.com/office/officeart/2005/8/layout/radial1"/>
    <dgm:cxn modelId="{29026EB1-D0C9-4A32-9DBB-5B4171854324}" type="presParOf" srcId="{A4532A25-534E-4243-8771-AAE2E6470076}" destId="{9F8082D4-5998-4EE0-B4C3-A03E9DB02AC4}" srcOrd="16" destOrd="0" presId="urn:microsoft.com/office/officeart/2005/8/layout/radial1"/>
    <dgm:cxn modelId="{CCED4800-6FCC-4CD5-8193-5E012AF283A9}" type="presParOf" srcId="{A4532A25-534E-4243-8771-AAE2E6470076}" destId="{50AAE0A4-3C8F-40B0-A4A8-CE2792277068}" srcOrd="17" destOrd="0" presId="urn:microsoft.com/office/officeart/2005/8/layout/radial1"/>
    <dgm:cxn modelId="{025683F5-B176-40EB-A805-CAE90DC3D4A1}" type="presParOf" srcId="{50AAE0A4-3C8F-40B0-A4A8-CE2792277068}" destId="{38D766B2-163D-4FE6-9A11-75DB5DF275E2}" srcOrd="0" destOrd="0" presId="urn:microsoft.com/office/officeart/2005/8/layout/radial1"/>
    <dgm:cxn modelId="{50E89B6E-C82C-48E6-824B-22D1193D46BF}" type="presParOf" srcId="{A4532A25-534E-4243-8771-AAE2E6470076}" destId="{D6AE0C3A-625D-43C3-854E-6540D5E3B0A2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70DD1-32D8-4AD2-A9B0-CBFBA6BA81EB}">
      <dsp:nvSpPr>
        <dsp:cNvPr id="0" name=""/>
        <dsp:cNvSpPr/>
      </dsp:nvSpPr>
      <dsp:spPr>
        <a:xfrm>
          <a:off x="2496048" y="1640245"/>
          <a:ext cx="2840249" cy="23699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11993" y="1987317"/>
        <a:ext cx="2008359" cy="1675814"/>
      </dsp:txXfrm>
    </dsp:sp>
    <dsp:sp modelId="{085DF871-1FD6-4011-8FC8-242A55E02E50}">
      <dsp:nvSpPr>
        <dsp:cNvPr id="0" name=""/>
        <dsp:cNvSpPr/>
      </dsp:nvSpPr>
      <dsp:spPr>
        <a:xfrm rot="460716">
          <a:off x="5315794" y="3035506"/>
          <a:ext cx="517677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517677" y="1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61691" y="3035884"/>
        <a:ext cx="25883" cy="25883"/>
      </dsp:txXfrm>
    </dsp:sp>
    <dsp:sp modelId="{5F23DA92-D792-4C6B-9AB0-041CE755F939}">
      <dsp:nvSpPr>
        <dsp:cNvPr id="0" name=""/>
        <dsp:cNvSpPr/>
      </dsp:nvSpPr>
      <dsp:spPr>
        <a:xfrm>
          <a:off x="5822423" y="2466883"/>
          <a:ext cx="1598366" cy="1446202"/>
        </a:xfrm>
        <a:prstGeom prst="ellipse">
          <a:avLst/>
        </a:prstGeom>
        <a:solidFill>
          <a:srgbClr val="F739F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smtClean="0">
              <a:latin typeface="NikoshBAN" panose="02000000000000000000" pitchFamily="2" charset="0"/>
              <a:cs typeface="NikoshBAN" panose="02000000000000000000" pitchFamily="2" charset="0"/>
            </a:rPr>
            <a:t>চল চল চল-রণ সংগীতের রচনা কারি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56498" y="2678674"/>
        <a:ext cx="1130216" cy="1022620"/>
      </dsp:txXfrm>
    </dsp:sp>
    <dsp:sp modelId="{0F184815-5ACB-4935-8B2D-AF664D42D7C4}">
      <dsp:nvSpPr>
        <dsp:cNvPr id="0" name=""/>
        <dsp:cNvSpPr/>
      </dsp:nvSpPr>
      <dsp:spPr>
        <a:xfrm rot="20209692">
          <a:off x="5142815" y="2090876"/>
          <a:ext cx="915861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915861" y="1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77849" y="2081300"/>
        <a:ext cx="45793" cy="45793"/>
      </dsp:txXfrm>
    </dsp:sp>
    <dsp:sp modelId="{2E3E954E-6E12-4E4D-A119-5CCC2803CA7D}">
      <dsp:nvSpPr>
        <dsp:cNvPr id="0" name=""/>
        <dsp:cNvSpPr/>
      </dsp:nvSpPr>
      <dsp:spPr>
        <a:xfrm>
          <a:off x="5942251" y="845355"/>
          <a:ext cx="1665545" cy="1512458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কাব্য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ঝিঙেফুল, সঞ্চয়ন,ঘুম জাগানো পাখি 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86164" y="1066849"/>
        <a:ext cx="1177719" cy="1069470"/>
      </dsp:txXfrm>
    </dsp:sp>
    <dsp:sp modelId="{A531F67C-B31B-4553-8DCF-1355537B6ACA}">
      <dsp:nvSpPr>
        <dsp:cNvPr id="0" name=""/>
        <dsp:cNvSpPr/>
      </dsp:nvSpPr>
      <dsp:spPr>
        <a:xfrm rot="15931301">
          <a:off x="3650334" y="1469256"/>
          <a:ext cx="321362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321362" y="1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802981" y="1474542"/>
        <a:ext cx="16068" cy="16068"/>
      </dsp:txXfrm>
    </dsp:sp>
    <dsp:sp modelId="{D5FBC1E6-A328-43E3-B7AF-220BB96B5D3F}">
      <dsp:nvSpPr>
        <dsp:cNvPr id="0" name=""/>
        <dsp:cNvSpPr/>
      </dsp:nvSpPr>
      <dsp:spPr>
        <a:xfrm>
          <a:off x="3046156" y="0"/>
          <a:ext cx="1401197" cy="1324192"/>
        </a:xfrm>
        <a:prstGeom prst="ellipse">
          <a:avLst/>
        </a:prstGeom>
        <a:solidFill>
          <a:srgbClr val="553AF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নাটক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পুতুলের বিয়ে,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51357" y="193923"/>
        <a:ext cx="990795" cy="936346"/>
      </dsp:txXfrm>
    </dsp:sp>
    <dsp:sp modelId="{6AA84265-6547-40EC-B753-185EA5BD1CA7}">
      <dsp:nvSpPr>
        <dsp:cNvPr id="0" name=""/>
        <dsp:cNvSpPr/>
      </dsp:nvSpPr>
      <dsp:spPr>
        <a:xfrm rot="8709528">
          <a:off x="2447341" y="3689695"/>
          <a:ext cx="415583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415583" y="1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44743" y="3692626"/>
        <a:ext cx="20779" cy="20779"/>
      </dsp:txXfrm>
    </dsp:sp>
    <dsp:sp modelId="{E0694A1F-289A-4556-BC20-0F6CC6444877}">
      <dsp:nvSpPr>
        <dsp:cNvPr id="0" name=""/>
        <dsp:cNvSpPr/>
      </dsp:nvSpPr>
      <dsp:spPr>
        <a:xfrm>
          <a:off x="602665" y="3471311"/>
          <a:ext cx="2110494" cy="1851708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ছেলেবেলায়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লেটোগানে                                            রুটির দোকানে,সেনাবাহিনীতে যোগদেন </a:t>
          </a:r>
        </a:p>
      </dsp:txBody>
      <dsp:txXfrm>
        <a:off x="911740" y="3742487"/>
        <a:ext cx="1492344" cy="1309356"/>
      </dsp:txXfrm>
    </dsp:sp>
    <dsp:sp modelId="{F90A910F-6FCA-413A-B3EA-8552C020160D}">
      <dsp:nvSpPr>
        <dsp:cNvPr id="0" name=""/>
        <dsp:cNvSpPr/>
      </dsp:nvSpPr>
      <dsp:spPr>
        <a:xfrm rot="5478096">
          <a:off x="3848847" y="4036169"/>
          <a:ext cx="79017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79017" y="1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886381" y="4047514"/>
        <a:ext cx="3950" cy="3950"/>
      </dsp:txXfrm>
    </dsp:sp>
    <dsp:sp modelId="{CBD53046-43CE-4882-AF0B-DDA3F0629072}">
      <dsp:nvSpPr>
        <dsp:cNvPr id="0" name=""/>
        <dsp:cNvSpPr/>
      </dsp:nvSpPr>
      <dsp:spPr>
        <a:xfrm>
          <a:off x="3062861" y="4088832"/>
          <a:ext cx="1615844" cy="1468119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তিনি পত্রিকাও সম্পাদনা করেন </a:t>
          </a:r>
        </a:p>
      </dsp:txBody>
      <dsp:txXfrm>
        <a:off x="3299496" y="4303833"/>
        <a:ext cx="1142574" cy="1038117"/>
      </dsp:txXfrm>
    </dsp:sp>
    <dsp:sp modelId="{9F91FA23-2124-45E0-8DE9-B3D0063E10D1}">
      <dsp:nvSpPr>
        <dsp:cNvPr id="0" name=""/>
        <dsp:cNvSpPr/>
      </dsp:nvSpPr>
      <dsp:spPr>
        <a:xfrm rot="2522916">
          <a:off x="4808281" y="3869830"/>
          <a:ext cx="561671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561671" y="1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75075" y="3869108"/>
        <a:ext cx="28083" cy="28083"/>
      </dsp:txXfrm>
    </dsp:sp>
    <dsp:sp modelId="{EC5B03A7-2F23-4BF8-8956-6F35A6C54DBD}">
      <dsp:nvSpPr>
        <dsp:cNvPr id="0" name=""/>
        <dsp:cNvSpPr/>
      </dsp:nvSpPr>
      <dsp:spPr>
        <a:xfrm>
          <a:off x="5059589" y="3914025"/>
          <a:ext cx="1461191" cy="1202895"/>
        </a:xfrm>
        <a:prstGeom prst="ellipse">
          <a:avLst/>
        </a:prstGeom>
        <a:solidFill>
          <a:srgbClr val="5CDE5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১৯৭৬ খ্রি,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73575" y="4090185"/>
        <a:ext cx="1033219" cy="850575"/>
      </dsp:txXfrm>
    </dsp:sp>
    <dsp:sp modelId="{02596655-58DD-4D7A-B595-E0E306BDEF09}">
      <dsp:nvSpPr>
        <dsp:cNvPr id="0" name=""/>
        <dsp:cNvSpPr/>
      </dsp:nvSpPr>
      <dsp:spPr>
        <a:xfrm rot="18324336">
          <a:off x="4477619" y="1476850"/>
          <a:ext cx="775046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775046" y="1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45766" y="1470794"/>
        <a:ext cx="38752" cy="38752"/>
      </dsp:txXfrm>
    </dsp:sp>
    <dsp:sp modelId="{2E95612E-A484-4E8A-85E6-B39736ED8894}">
      <dsp:nvSpPr>
        <dsp:cNvPr id="0" name=""/>
        <dsp:cNvSpPr/>
      </dsp:nvSpPr>
      <dsp:spPr>
        <a:xfrm>
          <a:off x="4816691" y="184661"/>
          <a:ext cx="1188712" cy="1075009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r>
            <a:rPr lang="en-US" sz="2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১৮৯৯ </a:t>
          </a:r>
          <a:endParaRPr lang="en-US" sz="2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90774" y="342092"/>
        <a:ext cx="840546" cy="760147"/>
      </dsp:txXfrm>
    </dsp:sp>
    <dsp:sp modelId="{678BE20C-4797-4F23-8BB8-DA20A26F1A07}">
      <dsp:nvSpPr>
        <dsp:cNvPr id="0" name=""/>
        <dsp:cNvSpPr/>
      </dsp:nvSpPr>
      <dsp:spPr>
        <a:xfrm rot="11523336">
          <a:off x="1806575" y="2440590"/>
          <a:ext cx="742004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742004" y="1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59028" y="2435361"/>
        <a:ext cx="37100" cy="37100"/>
      </dsp:txXfrm>
    </dsp:sp>
    <dsp:sp modelId="{9F8082D4-5998-4EE0-B4C3-A03E9DB02AC4}">
      <dsp:nvSpPr>
        <dsp:cNvPr id="0" name=""/>
        <dsp:cNvSpPr/>
      </dsp:nvSpPr>
      <dsp:spPr>
        <a:xfrm>
          <a:off x="373109" y="1527417"/>
          <a:ext cx="1459228" cy="1393872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৪৩ বছরের সময় কঠিন রোগে আক্রান্ত হন 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6808" y="1731545"/>
        <a:ext cx="1031830" cy="985616"/>
      </dsp:txXfrm>
    </dsp:sp>
    <dsp:sp modelId="{50AAE0A4-3C8F-40B0-A4A8-CE2792277068}">
      <dsp:nvSpPr>
        <dsp:cNvPr id="0" name=""/>
        <dsp:cNvSpPr/>
      </dsp:nvSpPr>
      <dsp:spPr>
        <a:xfrm rot="13667664">
          <a:off x="2582352" y="1655705"/>
          <a:ext cx="570476" cy="26640"/>
        </a:xfrm>
        <a:custGeom>
          <a:avLst/>
          <a:gdLst/>
          <a:ahLst/>
          <a:cxnLst/>
          <a:rect l="0" t="0" r="0" b="0"/>
          <a:pathLst>
            <a:path>
              <a:moveTo>
                <a:pt x="0" y="13320"/>
              </a:moveTo>
              <a:lnTo>
                <a:pt x="570476" y="133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53328" y="1654764"/>
        <a:ext cx="28523" cy="28523"/>
      </dsp:txXfrm>
    </dsp:sp>
    <dsp:sp modelId="{D6AE0C3A-625D-43C3-854E-6540D5E3B0A2}">
      <dsp:nvSpPr>
        <dsp:cNvPr id="0" name=""/>
        <dsp:cNvSpPr/>
      </dsp:nvSpPr>
      <dsp:spPr>
        <a:xfrm>
          <a:off x="1494750" y="243031"/>
          <a:ext cx="1419774" cy="1390005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তিনি বিদ্রোহী কবি         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02671" y="446593"/>
        <a:ext cx="1003932" cy="982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5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8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5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4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9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0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7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1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4C3CE-4142-4D96-ACD7-D76EFD1F0F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39C7-5AA4-4EA9-93E4-2D8232BDF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0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7.jpg"/><Relationship Id="rId4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g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8.jp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9036" y="639207"/>
            <a:ext cx="9376012" cy="569627"/>
          </a:xfrm>
          <a:prstGeom prst="roundRect">
            <a:avLst/>
          </a:prstGeom>
          <a:solidFill>
            <a:srgbClr val="FB35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036" y="1355411"/>
            <a:ext cx="9376012" cy="508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29703" y="176670"/>
            <a:ext cx="10072254" cy="47105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1616" y="1172560"/>
            <a:ext cx="2209800" cy="646331"/>
          </a:xfrm>
          <a:prstGeom prst="rect">
            <a:avLst/>
          </a:prstGeom>
          <a:solidFill>
            <a:srgbClr val="C0CF3A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দধীচি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1616" y="2788160"/>
            <a:ext cx="2209800" cy="646331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6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ক্রোর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5938" y="4307096"/>
            <a:ext cx="2541155" cy="584775"/>
          </a:xfrm>
          <a:prstGeom prst="rect">
            <a:avLst/>
          </a:prstGeom>
          <a:solidFill>
            <a:srgbClr val="5CDE52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শাবল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2937" y="1333622"/>
            <a:ext cx="4882318" cy="584775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ভারতীয় পুরাণের উল্লেখিত একজন ত্যাগী মুনি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39389" y="2838704"/>
            <a:ext cx="4653081" cy="584775"/>
          </a:xfrm>
          <a:prstGeom prst="rect">
            <a:avLst/>
          </a:prstGeom>
          <a:solidFill>
            <a:srgbClr val="029676">
              <a:lumMod val="20000"/>
              <a:lumOff val="80000"/>
            </a:srgb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noProof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IN" sz="2800" b="1" kern="0" noProof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কোটি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67573" y="5614458"/>
            <a:ext cx="4571195" cy="523220"/>
          </a:xfrm>
          <a:prstGeom prst="rect">
            <a:avLst/>
          </a:prstGeom>
          <a:solidFill>
            <a:srgbClr val="0989B1">
              <a:lumMod val="60000"/>
              <a:lumOff val="40000"/>
            </a:srgb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পাথর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2134" y="5656906"/>
            <a:ext cx="2209282" cy="646331"/>
          </a:xfrm>
          <a:prstGeom prst="rect">
            <a:avLst/>
          </a:prstGeom>
          <a:solidFill>
            <a:srgbClr val="FF99FF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গাঁইতি 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9389" y="3958513"/>
            <a:ext cx="4753165" cy="584775"/>
          </a:xfrm>
          <a:prstGeom prst="rect">
            <a:avLst/>
          </a:prstGeom>
          <a:solidFill>
            <a:srgbClr val="E3DED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লোহার তৈরি মাটি খোঁড়ার হাতিয়ার।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69" y="3743377"/>
            <a:ext cx="2579034" cy="127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69" y="5324221"/>
            <a:ext cx="2762250" cy="11036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69" y="949569"/>
            <a:ext cx="2272544" cy="14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9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7463" y="580923"/>
            <a:ext cx="9912096" cy="54084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</a:t>
            </a: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বিশ্লষণ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8" y="1540002"/>
            <a:ext cx="4285289" cy="4014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305" y="1540003"/>
            <a:ext cx="3716120" cy="4014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547" y="1540003"/>
            <a:ext cx="3575758" cy="401463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41258" y="5972873"/>
            <a:ext cx="11239868" cy="573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9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953" y="1459312"/>
            <a:ext cx="3610769" cy="38695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5" y="1159061"/>
            <a:ext cx="3766782" cy="38695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977" y="1159062"/>
            <a:ext cx="3957850" cy="38695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709683" y="5745708"/>
            <a:ext cx="11239868" cy="573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30854" y="347793"/>
            <a:ext cx="9912096" cy="540845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</a:t>
            </a: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বিশ্লষণ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17461" y="1135136"/>
            <a:ext cx="9144000" cy="601842"/>
          </a:xfrm>
          <a:prstGeom prst="roundRect">
            <a:avLst/>
          </a:prstGeom>
          <a:solidFill>
            <a:srgbClr val="49D503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7126" y="2511188"/>
            <a:ext cx="7164671" cy="121465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কী বোঝলে ৫টি বাক্য লেখ।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1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4" y="2359419"/>
            <a:ext cx="3560538" cy="375840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915" y="2199833"/>
            <a:ext cx="3986673" cy="37584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60" y="2077003"/>
            <a:ext cx="3616657" cy="37584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1187463" y="580923"/>
            <a:ext cx="9912096" cy="540845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</a:t>
            </a: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বিশ্লষণ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2" y="1699179"/>
            <a:ext cx="37338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Successful-Cyberbegging-Stori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70738" y="1838546"/>
            <a:ext cx="3581400" cy="39754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204" y="1619557"/>
            <a:ext cx="4034768" cy="4344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1187463" y="580923"/>
            <a:ext cx="9912096" cy="540845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</a:t>
            </a: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বিশ্লষণ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4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0311" y="1665027"/>
            <a:ext cx="9075761" cy="3452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কুলি-মজুর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কবিতায় কবি মানবসভ্যতার যথার্থ রূপকার শ্রমজীবী মানুষের অধিকারের পক্ষে কলম ধরেছেন। যুগ যুগ ধরে কুলি-মজুরের মতো লাখো-কোটি শ্রমজীবী মানুষের হাতে গড়ে উঠেছে মানবসভ্যতা। তাদের অক্লান্ত শ্রমে ও ঘামে মোটর, জাহাজ,রেলগাড়ি চলছে। গড়ে উঠেছে দালানকোটা, কলকারখানা।এদের শোষন করেই ধনিকশ্রেণি হয়েছে বিত্ত-সম্পদের মালিক।কিন্তু যুগ যুগ ধরে সমাজে এই কুলি-মজুররাই সবচেয়ে বঞ্ছিত ও উপেক্ষিত। একশ্রেণির হৃদয়হীন স্বার্থান্ধ মানুষ এদের শ্রমের বিনিময়ে পাওয়া বিত্ত- সম্পদের সবটুকুই ভোগ করছে অথচ তাদের মানুষ হিসেবে গণ্য করতেও নারাজ।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54727" y="1122219"/>
            <a:ext cx="9421091" cy="554182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88574" y="2334519"/>
            <a:ext cx="6233098" cy="81948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2400" kern="0" noProof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শুধিতে হইবে ঋণ’ কথাটির দ্বারা কী বোঝানো হয়েছে</a:t>
            </a:r>
            <a:r>
              <a:rPr kumimoji="0" lang="bn-IN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45789" y="3595720"/>
            <a:ext cx="6553304" cy="819486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কুলি-মজুরদের দধীচির সাথে তুলনা করেছেন কেন</a:t>
            </a: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kumimoji="0" lang="bn-IN" sz="2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41868" y="5073324"/>
            <a:ext cx="6857225" cy="819486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কবি</a:t>
            </a:r>
            <a:r>
              <a:rPr kumimoji="0" lang="bn-IN" sz="28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শ্রমজীবী শ্রেণির জয়গান গেয়েছেন কেন? 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54727" y="2284516"/>
            <a:ext cx="1753117" cy="10000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শাপলা দল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10185" y="3505433"/>
            <a:ext cx="1753117" cy="1000060"/>
          </a:xfrm>
          <a:prstGeom prst="ellipse">
            <a:avLst/>
          </a:prstGeom>
          <a:solidFill>
            <a:srgbClr val="42EE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 দল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01003" y="4983037"/>
            <a:ext cx="1630287" cy="1000060"/>
          </a:xfrm>
          <a:prstGeom prst="ellipse">
            <a:avLst/>
          </a:prstGeom>
          <a:solidFill>
            <a:srgbClr val="EF41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জবা দল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7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29730" y="1000298"/>
            <a:ext cx="10040112" cy="60682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934269" y="2359152"/>
            <a:ext cx="6223379" cy="228600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2800" kern="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জাতীয় কবি কে?</a:t>
            </a:r>
            <a:endParaRPr kumimoji="0" lang="bn-IN" sz="28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baseline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২।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বিদ্রোহী কবি কে?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          ৩।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গাইঁতি অর্থ কী</a:t>
            </a:r>
            <a:r>
              <a:rPr kumimoji="0" lang="bn-IN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baseline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৪।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জৎজুড়ে কারা মার খাচ্ছে? 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176818" y="834438"/>
            <a:ext cx="8243249" cy="61414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1065" y="5036023"/>
            <a:ext cx="7874758" cy="90075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‘আসিতেছে শুভদিন’ বলতে কী বোঝায়।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64" y="1559694"/>
            <a:ext cx="7874758" cy="32541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5433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084178" y="362130"/>
            <a:ext cx="10168128" cy="568548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61" y="2616181"/>
            <a:ext cx="2636322" cy="21889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3195671" y="2663942"/>
            <a:ext cx="4173747" cy="198424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হুক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 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বিদ্যালয়, শ্রীমঙ্গল,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মৌলভীবাজার।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19236" y="985268"/>
            <a:ext cx="103773" cy="5450778"/>
          </a:xfrm>
          <a:prstGeom prst="roundRect">
            <a:avLst/>
          </a:prstGeom>
          <a:solidFill>
            <a:srgbClr val="3FD3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20228" y="1335306"/>
            <a:ext cx="2474601" cy="545912"/>
          </a:xfrm>
          <a:prstGeom prst="roundRect">
            <a:avLst/>
          </a:prstGeom>
          <a:solidFill>
            <a:srgbClr val="E921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8292592" y="1335306"/>
            <a:ext cx="2470246" cy="464024"/>
          </a:xfrm>
          <a:prstGeom prst="flowChartAlternateProcess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3009" y="2663942"/>
            <a:ext cx="2633870" cy="188871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612" y="2616181"/>
            <a:ext cx="1488659" cy="2032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9500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24586" y="764274"/>
            <a:ext cx="8024884" cy="80521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17" y="1918222"/>
            <a:ext cx="7902053" cy="43870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12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378424" y="837924"/>
            <a:ext cx="9567079" cy="608739"/>
          </a:xfrm>
          <a:prstGeom prst="flowChartAlternateProcess">
            <a:avLst/>
          </a:prstGeom>
          <a:solidFill>
            <a:srgbClr val="C0CF3A"/>
          </a:solidFill>
          <a:ln w="12700" cap="sq" cmpd="sng" algn="ctr">
            <a:gradFill>
              <a:gsLst>
                <a:gs pos="10000">
                  <a:srgbClr val="549E39">
                    <a:lumMod val="5000"/>
                    <a:lumOff val="95000"/>
                  </a:srgbClr>
                </a:gs>
                <a:gs pos="74000">
                  <a:srgbClr val="549E39">
                    <a:lumMod val="45000"/>
                    <a:lumOff val="55000"/>
                  </a:srgbClr>
                </a:gs>
                <a:gs pos="83000">
                  <a:srgbClr val="549E39">
                    <a:lumMod val="45000"/>
                    <a:lumOff val="55000"/>
                  </a:srgbClr>
                </a:gs>
                <a:gs pos="100000">
                  <a:srgbClr val="549E39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22932" y="1836535"/>
            <a:ext cx="7717353" cy="311066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     </a:t>
            </a:r>
            <a:r>
              <a:rPr kumimoji="0" lang="bn-IN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এই পাঠ শেষে শিক্ষার্থীরা-----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১। কবি পরিচিতি বলতে পারবে;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২।দধীচি,ক্রোর ,শাবল,গাঁইতি শব্দের অর্থ লেখতে পারবে;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৩।’শ্রমজীবী মানুষের প্রকৃত মূল্যায়ন’ ব্যাখ্যা করতে পারবে।  </a:t>
            </a:r>
          </a:p>
        </p:txBody>
      </p:sp>
    </p:spTree>
    <p:extLst>
      <p:ext uri="{BB962C8B-B14F-4D97-AF65-F5344CB8AC3E}">
        <p14:creationId xmlns:p14="http://schemas.microsoft.com/office/powerpoint/2010/main" val="53228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4302" y="5741232"/>
            <a:ext cx="9773587" cy="569626"/>
          </a:xfrm>
          <a:prstGeom prst="roundRect">
            <a:avLst/>
          </a:prstGeom>
          <a:gradFill>
            <a:gsLst>
              <a:gs pos="10000">
                <a:srgbClr val="549E39">
                  <a:lumMod val="5000"/>
                  <a:lumOff val="95000"/>
                </a:srgbClr>
              </a:gs>
              <a:gs pos="74000">
                <a:srgbClr val="549E39">
                  <a:lumMod val="45000"/>
                  <a:lumOff val="55000"/>
                </a:srgbClr>
              </a:gs>
              <a:gs pos="83000">
                <a:srgbClr val="549E39">
                  <a:lumMod val="45000"/>
                  <a:lumOff val="55000"/>
                </a:srgbClr>
              </a:gs>
              <a:gs pos="100000">
                <a:srgbClr val="549E39">
                  <a:lumMod val="30000"/>
                  <a:lumOff val="70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কী বুঝি?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5" y="478220"/>
            <a:ext cx="4072197" cy="4202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417" y="449779"/>
            <a:ext cx="3957850" cy="42862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233" y="449779"/>
            <a:ext cx="3584392" cy="4176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5878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992573" y="764275"/>
            <a:ext cx="8652681" cy="641444"/>
          </a:xfrm>
          <a:prstGeom prst="flowChartAlternateProcess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04560" y="2656946"/>
            <a:ext cx="8083296" cy="164592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কুলি-মজুর</a:t>
            </a:r>
          </a:p>
          <a:p>
            <a:pPr algn="ctr"/>
            <a:r>
              <a:rPr lang="bn-IN" sz="28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 </a:t>
            </a:r>
            <a:endParaRPr lang="en-US" sz="24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30783" y="282673"/>
            <a:ext cx="8534401" cy="581891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</a:t>
            </a:r>
            <a:endParaRPr kumimoji="0" lang="en-US" sz="28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97940225"/>
              </p:ext>
            </p:extLst>
          </p:nvPr>
        </p:nvGraphicFramePr>
        <p:xfrm>
          <a:off x="2197290" y="1146412"/>
          <a:ext cx="7893924" cy="5527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69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777921" y="720437"/>
            <a:ext cx="10945505" cy="581891"/>
          </a:xfrm>
          <a:prstGeom prst="flowChartAlternateProcess">
            <a:avLst/>
          </a:prstGeom>
          <a:solidFill>
            <a:schemeClr val="bg1"/>
          </a:solidFill>
          <a:ln w="12700" cap="flat" cmpd="sng" algn="ctr">
            <a:solidFill>
              <a:srgbClr val="C0CF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 w="9525">
                  <a:solidFill>
                    <a:srgbClr val="08801F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kumimoji="0" lang="en-US" sz="3200" b="0" i="0" u="none" strike="noStrike" kern="0" cap="none" spc="0" normalizeH="0" baseline="0" noProof="0" dirty="0">
              <a:ln w="9525">
                <a:solidFill>
                  <a:srgbClr val="08801F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61979" y="1763275"/>
            <a:ext cx="4577690" cy="5754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70023" y="4830322"/>
            <a:ext cx="4577690" cy="7359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সংগীতের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রচয়িতা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61979" y="2722066"/>
            <a:ext cx="4685734" cy="6061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61979" y="3789147"/>
            <a:ext cx="4577690" cy="5802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১টি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4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75714" y="1310185"/>
            <a:ext cx="4585647" cy="414892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6350" cap="flat" cmpd="sng" algn="ctr">
            <a:solidFill>
              <a:srgbClr val="C0CF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kumimoji="0" lang="en-US" sz="3200" b="0" i="0" u="none" strike="noStrike" kern="0" cap="none" spc="0" normalizeH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kumimoji="0" lang="en-US" sz="3200" b="0" i="0" u="none" strike="noStrike" kern="0" cap="none" spc="0" normalizeH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endParaRPr kumimoji="0" lang="en-US" sz="3200" b="0" i="0" u="none" strike="noStrike" kern="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72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59265" y="487548"/>
            <a:ext cx="9850581" cy="526473"/>
          </a:xfrm>
          <a:prstGeom prst="roundRect">
            <a:avLst/>
          </a:prstGeom>
          <a:solidFill>
            <a:srgbClr val="0989B1">
              <a:lumMod val="75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G_20140821_0011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9994" y="1309048"/>
            <a:ext cx="7861122" cy="4996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284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381</Words>
  <Application>Microsoft Office PowerPoint</Application>
  <PresentationFormat>Widescreen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87</cp:revision>
  <dcterms:created xsi:type="dcterms:W3CDTF">2020-12-16T13:29:08Z</dcterms:created>
  <dcterms:modified xsi:type="dcterms:W3CDTF">2020-12-29T14:45:49Z</dcterms:modified>
</cp:coreProperties>
</file>