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6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0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5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3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8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8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9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5198-98B9-414D-8445-D066DE32E38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CBDD-020F-436F-BE1C-23C54986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4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7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053" y="1175153"/>
            <a:ext cx="1173252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অবনমিত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আগ্নেয়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চাপের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চুড়ান্ত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উত্থিত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পর্বতমালা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07057" y="119334"/>
            <a:ext cx="7105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ভঙ্গিল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যেভাবে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217" y="422133"/>
            <a:ext cx="101437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89" y="2079198"/>
            <a:ext cx="10143765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699" y="409054"/>
            <a:ext cx="9944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24" y="2076608"/>
            <a:ext cx="10266449" cy="417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0161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3416" y="425384"/>
            <a:ext cx="87483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73" y="1828528"/>
            <a:ext cx="11081357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676" y="268406"/>
            <a:ext cx="8791519" cy="1447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চুড়ান্ত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2358177"/>
            <a:ext cx="5691116" cy="3836139"/>
          </a:xfrm>
        </p:spPr>
      </p:pic>
      <p:pic>
        <p:nvPicPr>
          <p:cNvPr id="6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2" y="2358177"/>
            <a:ext cx="5680870" cy="3836139"/>
          </a:xfrm>
        </p:spPr>
      </p:pic>
    </p:spTree>
    <p:extLst>
      <p:ext uri="{BB962C8B-B14F-4D97-AF65-F5344CB8AC3E}">
        <p14:creationId xmlns:p14="http://schemas.microsoft.com/office/powerpoint/2010/main" val="6938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294" y="96076"/>
            <a:ext cx="1277238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ভঙ্গিল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ভাঁজই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ভঙ্গিল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শৃঙ্গ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পাললিক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জীবাশ্ম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আগ্নেয়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দীর্ঘতম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চ্যুতিরেখা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1220" y="365191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ভঙ্গিল পর্বতের একটি করে বৈশিষ্ট লিখো।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5745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2362" y="939004"/>
            <a:ext cx="850005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মূল্যায়ন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ctr"/>
            <a:endParaRPr lang="en-US" sz="5400" dirty="0" smtClean="0"/>
          </a:p>
          <a:p>
            <a:r>
              <a:rPr lang="en-US" sz="4000" dirty="0" smtClean="0">
                <a:latin typeface="SutonnyMJ" pitchFamily="2" charset="0"/>
              </a:rPr>
              <a:t>1| †</a:t>
            </a:r>
            <a:r>
              <a:rPr lang="en-US" sz="4000" dirty="0" err="1" smtClean="0">
                <a:latin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ce</a:t>
            </a:r>
            <a:r>
              <a:rPr lang="en-US" sz="4000" dirty="0" smtClean="0">
                <a:latin typeface="SutonnyMJ" pitchFamily="2" charset="0"/>
              </a:rPr>
              <a:t>©‡</a:t>
            </a:r>
            <a:r>
              <a:rPr lang="en-US" sz="4000" dirty="0" err="1" smtClean="0">
                <a:latin typeface="SutonnyMJ" pitchFamily="2" charset="0"/>
              </a:rPr>
              <a:t>Zi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GKvwaK</a:t>
            </a:r>
            <a:r>
              <a:rPr lang="en-US" sz="4000" dirty="0" smtClean="0">
                <a:latin typeface="SutonnyMJ" pitchFamily="2" charset="0"/>
              </a:rPr>
              <a:t> k„½ _</a:t>
            </a:r>
            <a:r>
              <a:rPr lang="en-US" sz="4000" dirty="0" err="1" smtClean="0">
                <a:latin typeface="SutonnyMJ" pitchFamily="2" charset="0"/>
              </a:rPr>
              <a:t>v‡K</a:t>
            </a:r>
            <a:r>
              <a:rPr lang="en-US" sz="4000" dirty="0" smtClean="0">
                <a:latin typeface="SutonnyMJ" pitchFamily="2" charset="0"/>
              </a:rPr>
              <a:t>?</a:t>
            </a:r>
          </a:p>
          <a:p>
            <a:r>
              <a:rPr lang="en-US" sz="4000" dirty="0" smtClean="0">
                <a:latin typeface="SutonnyMJ" pitchFamily="2" charset="0"/>
              </a:rPr>
              <a:t>K| </a:t>
            </a:r>
            <a:r>
              <a:rPr lang="en-US" sz="4000" dirty="0" err="1" smtClean="0">
                <a:latin typeface="SutonnyMJ" pitchFamily="2" charset="0"/>
              </a:rPr>
              <a:t>Av‡Mœq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ce©Z</a:t>
            </a:r>
            <a:r>
              <a:rPr lang="en-US" sz="4000" dirty="0" smtClean="0">
                <a:latin typeface="SutonnyMJ" pitchFamily="2" charset="0"/>
              </a:rPr>
              <a:t>    L| </a:t>
            </a:r>
            <a:r>
              <a:rPr lang="en-US" sz="4000" dirty="0" err="1" smtClean="0">
                <a:latin typeface="SutonnyMJ" pitchFamily="2" charset="0"/>
              </a:rPr>
              <a:t>ÿqRvZ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ce©Z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smtClean="0">
                <a:latin typeface="SutonnyMJ" pitchFamily="2" charset="0"/>
              </a:rPr>
              <a:t>M| fw½j </a:t>
            </a:r>
            <a:r>
              <a:rPr lang="en-US" sz="4000" dirty="0" err="1" smtClean="0">
                <a:latin typeface="SutonnyMJ" pitchFamily="2" charset="0"/>
              </a:rPr>
              <a:t>ce©Z</a:t>
            </a:r>
            <a:r>
              <a:rPr lang="en-US" sz="4000" dirty="0" smtClean="0">
                <a:latin typeface="SutonnyMJ" pitchFamily="2" charset="0"/>
              </a:rPr>
              <a:t>     N| </a:t>
            </a:r>
            <a:r>
              <a:rPr lang="en-US" sz="4000" dirty="0" err="1" smtClean="0">
                <a:latin typeface="SutonnyMJ" pitchFamily="2" charset="0"/>
              </a:rPr>
              <a:t>j¨v‡Kvwj</a:t>
            </a:r>
            <a:r>
              <a:rPr lang="en-US" sz="4000" dirty="0" smtClean="0">
                <a:latin typeface="SutonnyMJ" pitchFamily="2" charset="0"/>
              </a:rPr>
              <a:t>_ </a:t>
            </a:r>
            <a:r>
              <a:rPr lang="en-US" sz="4000" dirty="0" err="1" smtClean="0">
                <a:latin typeface="SutonnyMJ" pitchFamily="2" charset="0"/>
              </a:rPr>
              <a:t>ce©Z</a:t>
            </a:r>
            <a:endParaRPr lang="en-US" sz="4000" dirty="0" smtClean="0">
              <a:latin typeface="SutonnyMJ" pitchFamily="2" charset="0"/>
            </a:endParaRPr>
          </a:p>
          <a:p>
            <a:endParaRPr lang="en-US" sz="4000" dirty="0">
              <a:latin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</a:rPr>
              <a:t>DËi</a:t>
            </a:r>
            <a:r>
              <a:rPr lang="en-US" sz="4000" dirty="0" smtClean="0">
                <a:latin typeface="SutonnyMJ" pitchFamily="2" charset="0"/>
              </a:rPr>
              <a:t>: M| fw½j </a:t>
            </a:r>
            <a:r>
              <a:rPr lang="en-US" sz="4000" dirty="0" err="1" smtClean="0">
                <a:latin typeface="SutonnyMJ" pitchFamily="2" charset="0"/>
              </a:rPr>
              <a:t>ce©Z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4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29567-bye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3182" y="177421"/>
            <a:ext cx="351891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505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505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0059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735" y="606179"/>
            <a:ext cx="5370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শাহাদা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মাসুদ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7292" y="1707725"/>
            <a:ext cx="8167275" cy="4455691"/>
            <a:chOff x="1304271" y="2144454"/>
            <a:chExt cx="4550619" cy="3223916"/>
          </a:xfrm>
        </p:grpSpPr>
        <p:sp>
          <p:nvSpPr>
            <p:cNvPr id="3" name="TextBox 2"/>
            <p:cNvSpPr txBox="1"/>
            <p:nvPr/>
          </p:nvSpPr>
          <p:spPr>
            <a:xfrm>
              <a:off x="1774533" y="2144454"/>
              <a:ext cx="2869159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প্রভাষক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304271" y="3698934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35344" y="2823722"/>
              <a:ext cx="393755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বালাতৈড়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317334" y="227508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7596" y="3568305"/>
              <a:ext cx="2330017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317333" y="2941288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317334" y="4992157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13723" y="4234510"/>
              <a:ext cx="211403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17334" y="437820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39848" y="4900717"/>
              <a:ext cx="4015042" cy="467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raihan.mr</a:t>
              </a:r>
              <a:r>
                <a:rPr lang="en-US" sz="3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@gmail.com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36" y="1771781"/>
            <a:ext cx="3983699" cy="416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06039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7285" y="246884"/>
            <a:ext cx="5826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3250" y="5240636"/>
            <a:ext cx="5826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 প্রথম পত্র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310" y="1320373"/>
            <a:ext cx="3092352" cy="380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463639"/>
            <a:ext cx="10972800" cy="5872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958" y="1478886"/>
            <a:ext cx="9245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ভঙ্গিল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endParaRPr lang="en-US" sz="1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3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899" y="560528"/>
            <a:ext cx="1085003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  <a:endParaRPr lang="bn-IN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পর্বত কি তা বলতে পারবে।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ভঙ্গিল পর্বতের গঠন প্রক্রিয়া বর্ণনা করতে পারবে।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44522" y="776785"/>
            <a:ext cx="1257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পর্বত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918" y="2683907"/>
            <a:ext cx="6491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ভূ-পৃষ্ঠ থেকে অতি উচ্চ, সুবিস্তৃত এবং খাড়া ঢাল বিশিষ্ট শিলা স্তুপকে পর্বত বলে। পর্বত সাধারণত ৬০০ মিটারের অধিক উঁচু হয়ে থাকে।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634" y="2331696"/>
            <a:ext cx="38862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75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8365" y="844421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6780" y="3485866"/>
            <a:ext cx="6101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কী বুঝ?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j porbot ji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869" y="2063540"/>
            <a:ext cx="4453771" cy="3676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73148" y="2485703"/>
            <a:ext cx="60641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কোমল,নমনীয় শিলাস্তরে ভাঁজ পড়ে যে  পর্বতের সৃষ্টি হয় তাকে ভঙ্গিল পর্বত বা ভাঁজ পর্বত বলে। এটি জীবাশ্ম ও ভাঁজ বিশিষ্ট। যেমন হিমালয়, আল্পস, রকি।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57" y="518731"/>
            <a:ext cx="114228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ভঙ্গিল পর্বত 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5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698" y="764274"/>
            <a:ext cx="113822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ভঙ্গিল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যেভাবে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অবনমিত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অবতলীয়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341</Words>
  <Application>Microsoft Office PowerPoint</Application>
  <PresentationFormat>Widescreen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SutonnyMJ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চতুর্থ ও চুড়ান্ত পর্যায়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2020-12-29T12:26:24Z</dcterms:created>
  <dcterms:modified xsi:type="dcterms:W3CDTF">2020-12-29T12:57:53Z</dcterms:modified>
</cp:coreProperties>
</file>