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8" r:id="rId1"/>
  </p:sldMasterIdLst>
  <p:notesMasterIdLst>
    <p:notesMasterId r:id="rId17"/>
  </p:notesMasterIdLst>
  <p:sldIdLst>
    <p:sldId id="259" r:id="rId2"/>
    <p:sldId id="258" r:id="rId3"/>
    <p:sldId id="282" r:id="rId4"/>
    <p:sldId id="260" r:id="rId5"/>
    <p:sldId id="261" r:id="rId6"/>
    <p:sldId id="283" r:id="rId7"/>
    <p:sldId id="284" r:id="rId8"/>
    <p:sldId id="286" r:id="rId9"/>
    <p:sldId id="287" r:id="rId10"/>
    <p:sldId id="288" r:id="rId11"/>
    <p:sldId id="289" r:id="rId12"/>
    <p:sldId id="281" r:id="rId13"/>
    <p:sldId id="280" r:id="rId14"/>
    <p:sldId id="290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y3352@gmail.com" initials="s" lastIdx="1" clrIdx="0">
    <p:extLst>
      <p:ext uri="{19B8F6BF-5375-455C-9EA6-DF929625EA0E}">
        <p15:presenceInfo xmlns:p15="http://schemas.microsoft.com/office/powerpoint/2012/main" userId="7bd24ce0299a362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774" autoAdjust="0"/>
  </p:normalViewPr>
  <p:slideViewPr>
    <p:cSldViewPr>
      <p:cViewPr>
        <p:scale>
          <a:sx n="70" d="100"/>
          <a:sy n="70" d="100"/>
        </p:scale>
        <p:origin x="-720" y="-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commentAuthors" Target="commentAuthors.xml" /><Relationship Id="rId3" Type="http://schemas.openxmlformats.org/officeDocument/2006/relationships/slide" Target="slides/slide2.xml" /><Relationship Id="rId21" Type="http://schemas.openxmlformats.org/officeDocument/2006/relationships/theme" Target="theme/theme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notesMaster" Target="notesMasters/notesMaster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ableStyles" Target="tableStyles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78827B-AAFE-4A0A-95CC-A51F71BF892D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E3C02FE-DFF8-4A04-BCDA-1DC67F9D2D4D}">
      <dgm:prSet phldrT="[Text]"/>
      <dgm:spPr>
        <a:solidFill>
          <a:srgbClr val="002060"/>
        </a:solidFill>
      </dgm:spPr>
      <dgm:t>
        <a:bodyPr/>
        <a:lstStyle/>
        <a:p>
          <a:r>
            <a:rPr lang="en-US" dirty="0"/>
            <a:t>Preposition </a:t>
          </a:r>
        </a:p>
      </dgm:t>
    </dgm:pt>
    <dgm:pt modelId="{A869CEFB-36D1-42AE-A3B8-7D317588515D}" type="parTrans" cxnId="{D8D6DACD-26C7-4B1C-812F-6BCEA2D3B7D4}">
      <dgm:prSet/>
      <dgm:spPr/>
      <dgm:t>
        <a:bodyPr/>
        <a:lstStyle/>
        <a:p>
          <a:endParaRPr lang="en-US"/>
        </a:p>
      </dgm:t>
    </dgm:pt>
    <dgm:pt modelId="{613AEEB2-DA4C-449D-9832-F1F056D66E6A}" type="sibTrans" cxnId="{D8D6DACD-26C7-4B1C-812F-6BCEA2D3B7D4}">
      <dgm:prSet/>
      <dgm:spPr/>
      <dgm:t>
        <a:bodyPr/>
        <a:lstStyle/>
        <a:p>
          <a:endParaRPr lang="en-US"/>
        </a:p>
      </dgm:t>
    </dgm:pt>
    <dgm:pt modelId="{E189DDF8-2077-4FF0-947D-65E2107859F6}">
      <dgm:prSet phldrT="[Text]"/>
      <dgm:spPr>
        <a:solidFill>
          <a:srgbClr val="0070C0"/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Disguised</a:t>
          </a:r>
        </a:p>
      </dgm:t>
    </dgm:pt>
    <dgm:pt modelId="{9CC1C1FA-7B80-425A-8898-C66F9A439618}" type="parTrans" cxnId="{3B6CADD3-2CFC-4E23-8865-6CB3A0B3C7B4}">
      <dgm:prSet/>
      <dgm:spPr>
        <a:solidFill>
          <a:srgbClr val="00B050"/>
        </a:solidFill>
      </dgm:spPr>
      <dgm:t>
        <a:bodyPr/>
        <a:lstStyle/>
        <a:p>
          <a:endParaRPr lang="en-US"/>
        </a:p>
      </dgm:t>
    </dgm:pt>
    <dgm:pt modelId="{C37AE11F-34D7-4943-AB33-5E91D24EA45F}" type="sibTrans" cxnId="{3B6CADD3-2CFC-4E23-8865-6CB3A0B3C7B4}">
      <dgm:prSet/>
      <dgm:spPr/>
      <dgm:t>
        <a:bodyPr/>
        <a:lstStyle/>
        <a:p>
          <a:endParaRPr lang="en-US"/>
        </a:p>
      </dgm:t>
    </dgm:pt>
    <dgm:pt modelId="{EC4B0DC3-80CD-4E28-BCD6-113532803431}">
      <dgm:prSet phldrT="[Text]"/>
      <dgm:spPr>
        <a:solidFill>
          <a:srgbClr val="0070C0"/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Simple</a:t>
          </a:r>
          <a:r>
            <a:rPr lang="en-US" dirty="0"/>
            <a:t> </a:t>
          </a:r>
        </a:p>
      </dgm:t>
    </dgm:pt>
    <dgm:pt modelId="{F72D7BFD-162A-41B1-9DAC-34DECA87F8F9}" type="parTrans" cxnId="{C5BC9B54-B1EA-4DB5-BC48-662DD36B0C44}">
      <dgm:prSet/>
      <dgm:spPr>
        <a:solidFill>
          <a:srgbClr val="00B050"/>
        </a:solidFill>
      </dgm:spPr>
      <dgm:t>
        <a:bodyPr/>
        <a:lstStyle/>
        <a:p>
          <a:endParaRPr lang="en-US"/>
        </a:p>
      </dgm:t>
    </dgm:pt>
    <dgm:pt modelId="{4E4E35D1-450D-4AC5-A4DC-0FA174E1B1CA}" type="sibTrans" cxnId="{C5BC9B54-B1EA-4DB5-BC48-662DD36B0C44}">
      <dgm:prSet/>
      <dgm:spPr/>
      <dgm:t>
        <a:bodyPr/>
        <a:lstStyle/>
        <a:p>
          <a:endParaRPr lang="en-US"/>
        </a:p>
      </dgm:t>
    </dgm:pt>
    <dgm:pt modelId="{27D6803D-6037-4B05-A358-906CADD994ED}">
      <dgm:prSet phldrT="[Text]"/>
      <dgm:spPr>
        <a:solidFill>
          <a:srgbClr val="0070C0"/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Double</a:t>
          </a:r>
          <a:r>
            <a:rPr lang="en-US" dirty="0"/>
            <a:t> </a:t>
          </a:r>
        </a:p>
      </dgm:t>
    </dgm:pt>
    <dgm:pt modelId="{604ED884-32A0-4952-9E49-D0A6B9537FE4}" type="parTrans" cxnId="{6604ED48-DECF-498D-9B4F-4966645F73DA}">
      <dgm:prSet/>
      <dgm:spPr>
        <a:solidFill>
          <a:srgbClr val="00B050"/>
        </a:solidFill>
      </dgm:spPr>
      <dgm:t>
        <a:bodyPr/>
        <a:lstStyle/>
        <a:p>
          <a:endParaRPr lang="en-US"/>
        </a:p>
      </dgm:t>
    </dgm:pt>
    <dgm:pt modelId="{56DF5C81-343B-4AB4-A33B-F73C234BDC83}" type="sibTrans" cxnId="{6604ED48-DECF-498D-9B4F-4966645F73DA}">
      <dgm:prSet/>
      <dgm:spPr/>
      <dgm:t>
        <a:bodyPr/>
        <a:lstStyle/>
        <a:p>
          <a:endParaRPr lang="en-US"/>
        </a:p>
      </dgm:t>
    </dgm:pt>
    <dgm:pt modelId="{42EE789E-5287-490E-89DD-C738BB733413}">
      <dgm:prSet phldrT="[Text]"/>
      <dgm:spPr>
        <a:solidFill>
          <a:srgbClr val="0070C0"/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Phrase </a:t>
          </a:r>
        </a:p>
      </dgm:t>
    </dgm:pt>
    <dgm:pt modelId="{020DF66D-CC73-46C0-A364-222F453F0637}" type="parTrans" cxnId="{930CF307-EAE4-4141-95A8-6485210D77B6}">
      <dgm:prSet/>
      <dgm:spPr>
        <a:solidFill>
          <a:srgbClr val="00B050"/>
        </a:solidFill>
      </dgm:spPr>
      <dgm:t>
        <a:bodyPr/>
        <a:lstStyle/>
        <a:p>
          <a:endParaRPr lang="en-US"/>
        </a:p>
      </dgm:t>
    </dgm:pt>
    <dgm:pt modelId="{F7F8ABD0-EFE9-4813-AB04-5B1F36A8CE10}" type="sibTrans" cxnId="{930CF307-EAE4-4141-95A8-6485210D77B6}">
      <dgm:prSet/>
      <dgm:spPr/>
      <dgm:t>
        <a:bodyPr/>
        <a:lstStyle/>
        <a:p>
          <a:endParaRPr lang="en-US"/>
        </a:p>
      </dgm:t>
    </dgm:pt>
    <dgm:pt modelId="{7907AE9F-92E0-46D3-B10B-CE7B041224D9}">
      <dgm:prSet phldrT="[Text]" custLinFactNeighborX="21685" custLinFactNeighborY="-1244"/>
      <dgm:spPr/>
      <dgm:t>
        <a:bodyPr/>
        <a:lstStyle/>
        <a:p>
          <a:endParaRPr lang="en-US"/>
        </a:p>
      </dgm:t>
    </dgm:pt>
    <dgm:pt modelId="{CA664C68-25F0-4097-9D75-AB3DF8292795}" type="parTrans" cxnId="{05707E70-A5C9-42A9-BD76-8E98A001956D}">
      <dgm:prSet/>
      <dgm:spPr/>
      <dgm:t>
        <a:bodyPr/>
        <a:lstStyle/>
        <a:p>
          <a:endParaRPr lang="en-US"/>
        </a:p>
      </dgm:t>
    </dgm:pt>
    <dgm:pt modelId="{A1DE4E03-0FB2-4EF3-9FFF-EB4874C2EEB1}" type="sibTrans" cxnId="{05707E70-A5C9-42A9-BD76-8E98A001956D}">
      <dgm:prSet/>
      <dgm:spPr/>
      <dgm:t>
        <a:bodyPr/>
        <a:lstStyle/>
        <a:p>
          <a:endParaRPr lang="en-US"/>
        </a:p>
      </dgm:t>
    </dgm:pt>
    <dgm:pt modelId="{1850D0F4-5861-40E3-B0F2-024D43EE67CD}">
      <dgm:prSet phldrT="[Text]" custRadScaleRad="119809" custRadScaleInc="1417"/>
      <dgm:spPr/>
      <dgm:t>
        <a:bodyPr/>
        <a:lstStyle/>
        <a:p>
          <a:endParaRPr lang="en-US"/>
        </a:p>
      </dgm:t>
    </dgm:pt>
    <dgm:pt modelId="{135108BC-74CC-4F09-A594-F57282D916F5}" type="parTrans" cxnId="{A03A3D08-A6C8-40C2-A57E-FC03FCB3D20F}">
      <dgm:prSet/>
      <dgm:spPr/>
      <dgm:t>
        <a:bodyPr/>
        <a:lstStyle/>
        <a:p>
          <a:endParaRPr lang="en-US"/>
        </a:p>
      </dgm:t>
    </dgm:pt>
    <dgm:pt modelId="{4E7C1D08-6B62-4462-AB54-19847521EF33}" type="sibTrans" cxnId="{A03A3D08-A6C8-40C2-A57E-FC03FCB3D20F}">
      <dgm:prSet/>
      <dgm:spPr/>
      <dgm:t>
        <a:bodyPr/>
        <a:lstStyle/>
        <a:p>
          <a:endParaRPr lang="en-US"/>
        </a:p>
      </dgm:t>
    </dgm:pt>
    <dgm:pt modelId="{C3335D17-DEAF-4050-BC8B-E4CCAA0E5DED}">
      <dgm:prSet phldrT="[Text]" custRadScaleRad="119809" custRadScaleInc="1417"/>
      <dgm:spPr/>
      <dgm:t>
        <a:bodyPr/>
        <a:lstStyle/>
        <a:p>
          <a:endParaRPr lang="en-US"/>
        </a:p>
      </dgm:t>
    </dgm:pt>
    <dgm:pt modelId="{C585D306-41C8-4AD3-BE03-25D8CFB46DBB}" type="parTrans" cxnId="{AE08EDA1-1544-4CFD-9012-F9DB32057F60}">
      <dgm:prSet/>
      <dgm:spPr/>
      <dgm:t>
        <a:bodyPr/>
        <a:lstStyle/>
        <a:p>
          <a:endParaRPr lang="en-US"/>
        </a:p>
      </dgm:t>
    </dgm:pt>
    <dgm:pt modelId="{02F94C73-52D2-4542-91D4-C400A4AA55EC}" type="sibTrans" cxnId="{AE08EDA1-1544-4CFD-9012-F9DB32057F60}">
      <dgm:prSet/>
      <dgm:spPr/>
      <dgm:t>
        <a:bodyPr/>
        <a:lstStyle/>
        <a:p>
          <a:endParaRPr lang="en-US"/>
        </a:p>
      </dgm:t>
    </dgm:pt>
    <dgm:pt modelId="{5C364D22-C899-4FFA-9C4D-EDB346B202C5}">
      <dgm:prSet phldrT="[Text]" custScaleX="192535" custScaleY="160445"/>
      <dgm:spPr/>
      <dgm:t>
        <a:bodyPr/>
        <a:lstStyle/>
        <a:p>
          <a:endParaRPr lang="en-US"/>
        </a:p>
      </dgm:t>
    </dgm:pt>
    <dgm:pt modelId="{1C599B42-0A44-4A6C-B6AE-A64451934ED3}" type="parTrans" cxnId="{91F03256-04E9-4C02-9B2B-4369A01EBB99}">
      <dgm:prSet/>
      <dgm:spPr/>
      <dgm:t>
        <a:bodyPr/>
        <a:lstStyle/>
        <a:p>
          <a:endParaRPr lang="en-US"/>
        </a:p>
      </dgm:t>
    </dgm:pt>
    <dgm:pt modelId="{01E56FB9-64E7-4AD0-8C33-98D546262204}" type="sibTrans" cxnId="{91F03256-04E9-4C02-9B2B-4369A01EBB99}">
      <dgm:prSet/>
      <dgm:spPr/>
      <dgm:t>
        <a:bodyPr/>
        <a:lstStyle/>
        <a:p>
          <a:endParaRPr lang="en-US"/>
        </a:p>
      </dgm:t>
    </dgm:pt>
    <dgm:pt modelId="{BAC068BD-6588-4947-9690-BBD42C4AD794}">
      <dgm:prSet phldrT="[Text]" custScaleX="192535" custScaleY="160445"/>
      <dgm:spPr/>
      <dgm:t>
        <a:bodyPr/>
        <a:lstStyle/>
        <a:p>
          <a:endParaRPr lang="en-US"/>
        </a:p>
      </dgm:t>
    </dgm:pt>
    <dgm:pt modelId="{19A7FFA8-D720-46E4-B76D-DF0BCE6AB202}" type="parTrans" cxnId="{581084C3-9163-42C2-9DA6-6680C4019540}">
      <dgm:prSet/>
      <dgm:spPr/>
      <dgm:t>
        <a:bodyPr/>
        <a:lstStyle/>
        <a:p>
          <a:endParaRPr lang="en-US"/>
        </a:p>
      </dgm:t>
    </dgm:pt>
    <dgm:pt modelId="{21E98D64-6250-448A-9343-667CB42FABCF}" type="sibTrans" cxnId="{581084C3-9163-42C2-9DA6-6680C4019540}">
      <dgm:prSet/>
      <dgm:spPr/>
      <dgm:t>
        <a:bodyPr/>
        <a:lstStyle/>
        <a:p>
          <a:endParaRPr lang="en-US"/>
        </a:p>
      </dgm:t>
    </dgm:pt>
    <dgm:pt modelId="{F8B0B1FC-8E64-4830-B47E-3971C7D3B06C}">
      <dgm:prSet custRadScaleRad="119716" custRadScaleInc="-13613"/>
      <dgm:spPr/>
      <dgm:t>
        <a:bodyPr/>
        <a:lstStyle/>
        <a:p>
          <a:endParaRPr lang="en-US"/>
        </a:p>
      </dgm:t>
    </dgm:pt>
    <dgm:pt modelId="{26E60453-4EB9-4A2E-9428-4A163FB5228A}" type="parTrans" cxnId="{0ADC1B5A-3DAC-403B-8B47-C0D7A7733CC4}">
      <dgm:prSet/>
      <dgm:spPr/>
      <dgm:t>
        <a:bodyPr/>
        <a:lstStyle/>
        <a:p>
          <a:endParaRPr lang="en-US"/>
        </a:p>
      </dgm:t>
    </dgm:pt>
    <dgm:pt modelId="{AD284D2D-E6A3-4108-A43C-427E0E709EF1}" type="sibTrans" cxnId="{0ADC1B5A-3DAC-403B-8B47-C0D7A7733CC4}">
      <dgm:prSet/>
      <dgm:spPr/>
      <dgm:t>
        <a:bodyPr/>
        <a:lstStyle/>
        <a:p>
          <a:endParaRPr lang="en-US"/>
        </a:p>
      </dgm:t>
    </dgm:pt>
    <dgm:pt modelId="{BC9EDFD3-7F0B-4F47-BC7C-316D851D5E02}">
      <dgm:prSet custRadScaleRad="119716" custRadScaleInc="-13613"/>
      <dgm:spPr/>
      <dgm:t>
        <a:bodyPr/>
        <a:lstStyle/>
        <a:p>
          <a:endParaRPr lang="en-US"/>
        </a:p>
      </dgm:t>
    </dgm:pt>
    <dgm:pt modelId="{7EAC1B71-66A3-4545-9467-D8EB2995F471}" type="parTrans" cxnId="{671A788C-A308-4B4B-8031-2A87A0412805}">
      <dgm:prSet custLinFactNeighborX="-9357" custLinFactNeighborY="-49385"/>
      <dgm:spPr/>
      <dgm:t>
        <a:bodyPr/>
        <a:lstStyle/>
        <a:p>
          <a:endParaRPr lang="en-US"/>
        </a:p>
      </dgm:t>
    </dgm:pt>
    <dgm:pt modelId="{D63629E4-7B05-4FDA-B5EB-3E7BE8583CE9}" type="sibTrans" cxnId="{671A788C-A308-4B4B-8031-2A87A0412805}">
      <dgm:prSet/>
      <dgm:spPr/>
      <dgm:t>
        <a:bodyPr/>
        <a:lstStyle/>
        <a:p>
          <a:endParaRPr lang="en-US"/>
        </a:p>
      </dgm:t>
    </dgm:pt>
    <dgm:pt modelId="{9C1156AF-927B-4404-982B-3854D5F344C5}" type="pres">
      <dgm:prSet presAssocID="{0478827B-AAFE-4A0A-95CC-A51F71BF892D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3AE62D4-E019-453E-A35C-A0B79DEFE8FF}" type="pres">
      <dgm:prSet presAssocID="{AE3C02FE-DFF8-4A04-BCDA-1DC67F9D2D4D}" presName="centerShape" presStyleLbl="node0" presStyleIdx="0" presStyleCnt="1" custScaleX="192535" custScaleY="107109" custLinFactNeighborX="4757" custLinFactNeighborY="-3836"/>
      <dgm:spPr/>
    </dgm:pt>
    <dgm:pt modelId="{99AE7912-4D5B-4159-8F34-26446F5BC6CE}" type="pres">
      <dgm:prSet presAssocID="{9CC1C1FA-7B80-425A-8898-C66F9A439618}" presName="parTrans" presStyleLbl="sibTrans2D1" presStyleIdx="0" presStyleCnt="4"/>
      <dgm:spPr/>
    </dgm:pt>
    <dgm:pt modelId="{FE8983A7-8118-4DF6-B7C5-689D963019D3}" type="pres">
      <dgm:prSet presAssocID="{9CC1C1FA-7B80-425A-8898-C66F9A439618}" presName="connectorText" presStyleLbl="sibTrans2D1" presStyleIdx="0" presStyleCnt="4"/>
      <dgm:spPr/>
    </dgm:pt>
    <dgm:pt modelId="{74FB41B8-915E-464C-B5C0-9466F8F4766B}" type="pres">
      <dgm:prSet presAssocID="{E189DDF8-2077-4FF0-947D-65E2107859F6}" presName="node" presStyleLbl="node1" presStyleIdx="0" presStyleCnt="4" custRadScaleRad="120457" custRadScaleInc="91964">
        <dgm:presLayoutVars>
          <dgm:bulletEnabled val="1"/>
        </dgm:presLayoutVars>
      </dgm:prSet>
      <dgm:spPr/>
    </dgm:pt>
    <dgm:pt modelId="{E394FF94-B1A5-48C7-A61C-0FE9BBB1E6D4}" type="pres">
      <dgm:prSet presAssocID="{F72D7BFD-162A-41B1-9DAC-34DECA87F8F9}" presName="parTrans" presStyleLbl="sibTrans2D1" presStyleIdx="1" presStyleCnt="4"/>
      <dgm:spPr/>
    </dgm:pt>
    <dgm:pt modelId="{6470EEEF-52B3-43A9-8142-BC7A9CF7289E}" type="pres">
      <dgm:prSet presAssocID="{F72D7BFD-162A-41B1-9DAC-34DECA87F8F9}" presName="connectorText" presStyleLbl="sibTrans2D1" presStyleIdx="1" presStyleCnt="4"/>
      <dgm:spPr/>
    </dgm:pt>
    <dgm:pt modelId="{C6372ABE-50CB-46B3-B3AA-9DB5B6FBCB9D}" type="pres">
      <dgm:prSet presAssocID="{EC4B0DC3-80CD-4E28-BCD6-113532803431}" presName="node" presStyleLbl="node1" presStyleIdx="1" presStyleCnt="4" custRadScaleRad="143416" custRadScaleInc="18187">
        <dgm:presLayoutVars>
          <dgm:bulletEnabled val="1"/>
        </dgm:presLayoutVars>
      </dgm:prSet>
      <dgm:spPr/>
    </dgm:pt>
    <dgm:pt modelId="{FF28F812-CAE0-4C8D-8EDC-42C6BCC5A52B}" type="pres">
      <dgm:prSet presAssocID="{604ED884-32A0-4952-9E49-D0A6B9537FE4}" presName="parTrans" presStyleLbl="sibTrans2D1" presStyleIdx="2" presStyleCnt="4"/>
      <dgm:spPr/>
    </dgm:pt>
    <dgm:pt modelId="{F9EF32C5-A12B-4744-BC28-54F4F04462B4}" type="pres">
      <dgm:prSet presAssocID="{604ED884-32A0-4952-9E49-D0A6B9537FE4}" presName="connectorText" presStyleLbl="sibTrans2D1" presStyleIdx="2" presStyleCnt="4"/>
      <dgm:spPr/>
    </dgm:pt>
    <dgm:pt modelId="{5AD8B478-5BAB-44B5-91B6-5408C0E1A126}" type="pres">
      <dgm:prSet presAssocID="{27D6803D-6037-4B05-A358-906CADD994ED}" presName="node" presStyleLbl="node1" presStyleIdx="2" presStyleCnt="4" custRadScaleRad="105317" custRadScaleInc="-51477">
        <dgm:presLayoutVars>
          <dgm:bulletEnabled val="1"/>
        </dgm:presLayoutVars>
      </dgm:prSet>
      <dgm:spPr/>
    </dgm:pt>
    <dgm:pt modelId="{395CE662-9402-43F0-A18E-D28408A0F7BC}" type="pres">
      <dgm:prSet presAssocID="{020DF66D-CC73-46C0-A364-222F453F0637}" presName="parTrans" presStyleLbl="sibTrans2D1" presStyleIdx="3" presStyleCnt="4" custScaleX="134181" custLinFactNeighborX="-9357" custLinFactNeighborY="5599"/>
      <dgm:spPr/>
    </dgm:pt>
    <dgm:pt modelId="{32420EF9-8151-402F-86A4-4F888D270B02}" type="pres">
      <dgm:prSet presAssocID="{020DF66D-CC73-46C0-A364-222F453F0637}" presName="connectorText" presStyleLbl="sibTrans2D1" presStyleIdx="3" presStyleCnt="4"/>
      <dgm:spPr/>
    </dgm:pt>
    <dgm:pt modelId="{D86D0B95-9715-458D-A3E0-AC2D6B468956}" type="pres">
      <dgm:prSet presAssocID="{42EE789E-5287-490E-89DD-C738BB733413}" presName="node" presStyleLbl="node1" presStyleIdx="3" presStyleCnt="4" custRadScaleRad="124134" custRadScaleInc="18309">
        <dgm:presLayoutVars>
          <dgm:bulletEnabled val="1"/>
        </dgm:presLayoutVars>
      </dgm:prSet>
      <dgm:spPr/>
    </dgm:pt>
  </dgm:ptLst>
  <dgm:cxnLst>
    <dgm:cxn modelId="{930CF307-EAE4-4141-95A8-6485210D77B6}" srcId="{AE3C02FE-DFF8-4A04-BCDA-1DC67F9D2D4D}" destId="{42EE789E-5287-490E-89DD-C738BB733413}" srcOrd="3" destOrd="0" parTransId="{020DF66D-CC73-46C0-A364-222F453F0637}" sibTransId="{F7F8ABD0-EFE9-4813-AB04-5B1F36A8CE10}"/>
    <dgm:cxn modelId="{A03A3D08-A6C8-40C2-A57E-FC03FCB3D20F}" srcId="{0478827B-AAFE-4A0A-95CC-A51F71BF892D}" destId="{1850D0F4-5861-40E3-B0F2-024D43EE67CD}" srcOrd="2" destOrd="0" parTransId="{135108BC-74CC-4F09-A594-F57282D916F5}" sibTransId="{4E7C1D08-6B62-4462-AB54-19847521EF33}"/>
    <dgm:cxn modelId="{C0E9480A-A677-4DD0-91CC-1FC3FA3D93FC}" type="presOf" srcId="{604ED884-32A0-4952-9E49-D0A6B9537FE4}" destId="{F9EF32C5-A12B-4744-BC28-54F4F04462B4}" srcOrd="1" destOrd="0" presId="urn:microsoft.com/office/officeart/2005/8/layout/radial5"/>
    <dgm:cxn modelId="{FF7DC71A-F258-4566-B0C9-B6DE631934A5}" type="presOf" srcId="{9CC1C1FA-7B80-425A-8898-C66F9A439618}" destId="{FE8983A7-8118-4DF6-B7C5-689D963019D3}" srcOrd="1" destOrd="0" presId="urn:microsoft.com/office/officeart/2005/8/layout/radial5"/>
    <dgm:cxn modelId="{6DF19521-0743-4A8E-9BC1-8A6238B168AC}" type="presOf" srcId="{AE3C02FE-DFF8-4A04-BCDA-1DC67F9D2D4D}" destId="{13AE62D4-E019-453E-A35C-A0B79DEFE8FF}" srcOrd="0" destOrd="0" presId="urn:microsoft.com/office/officeart/2005/8/layout/radial5"/>
    <dgm:cxn modelId="{24BC742B-9B8A-493A-9585-F73B86BC1F7E}" type="presOf" srcId="{42EE789E-5287-490E-89DD-C738BB733413}" destId="{D86D0B95-9715-458D-A3E0-AC2D6B468956}" srcOrd="0" destOrd="0" presId="urn:microsoft.com/office/officeart/2005/8/layout/radial5"/>
    <dgm:cxn modelId="{DC173B37-6977-4C23-9D4F-9DCDD0CCC94C}" type="presOf" srcId="{EC4B0DC3-80CD-4E28-BCD6-113532803431}" destId="{C6372ABE-50CB-46B3-B3AA-9DB5B6FBCB9D}" srcOrd="0" destOrd="0" presId="urn:microsoft.com/office/officeart/2005/8/layout/radial5"/>
    <dgm:cxn modelId="{C8EDD23A-21D5-41FC-9DCD-D9024396562D}" type="presOf" srcId="{0478827B-AAFE-4A0A-95CC-A51F71BF892D}" destId="{9C1156AF-927B-4404-982B-3854D5F344C5}" srcOrd="0" destOrd="0" presId="urn:microsoft.com/office/officeart/2005/8/layout/radial5"/>
    <dgm:cxn modelId="{8ABD7F5C-81BC-4D4D-9668-9B280A2A48F0}" type="presOf" srcId="{27D6803D-6037-4B05-A358-906CADD994ED}" destId="{5AD8B478-5BAB-44B5-91B6-5408C0E1A126}" srcOrd="0" destOrd="0" presId="urn:microsoft.com/office/officeart/2005/8/layout/radial5"/>
    <dgm:cxn modelId="{C1D1EC64-3B43-4B26-B1BF-AD22DFC48EF2}" type="presOf" srcId="{020DF66D-CC73-46C0-A364-222F453F0637}" destId="{395CE662-9402-43F0-A18E-D28408A0F7BC}" srcOrd="0" destOrd="0" presId="urn:microsoft.com/office/officeart/2005/8/layout/radial5"/>
    <dgm:cxn modelId="{6604ED48-DECF-498D-9B4F-4966645F73DA}" srcId="{AE3C02FE-DFF8-4A04-BCDA-1DC67F9D2D4D}" destId="{27D6803D-6037-4B05-A358-906CADD994ED}" srcOrd="2" destOrd="0" parTransId="{604ED884-32A0-4952-9E49-D0A6B9537FE4}" sibTransId="{56DF5C81-343B-4AB4-A33B-F73C234BDC83}"/>
    <dgm:cxn modelId="{CE985369-C451-4F6B-A2BF-4D5DDDD5259C}" type="presOf" srcId="{9CC1C1FA-7B80-425A-8898-C66F9A439618}" destId="{99AE7912-4D5B-4159-8F34-26446F5BC6CE}" srcOrd="0" destOrd="0" presId="urn:microsoft.com/office/officeart/2005/8/layout/radial5"/>
    <dgm:cxn modelId="{05707E70-A5C9-42A9-BD76-8E98A001956D}" srcId="{0478827B-AAFE-4A0A-95CC-A51F71BF892D}" destId="{7907AE9F-92E0-46D3-B10B-CE7B041224D9}" srcOrd="1" destOrd="0" parTransId="{CA664C68-25F0-4097-9D75-AB3DF8292795}" sibTransId="{A1DE4E03-0FB2-4EF3-9FFF-EB4874C2EEB1}"/>
    <dgm:cxn modelId="{C5BC9B54-B1EA-4DB5-BC48-662DD36B0C44}" srcId="{AE3C02FE-DFF8-4A04-BCDA-1DC67F9D2D4D}" destId="{EC4B0DC3-80CD-4E28-BCD6-113532803431}" srcOrd="1" destOrd="0" parTransId="{F72D7BFD-162A-41B1-9DAC-34DECA87F8F9}" sibTransId="{4E4E35D1-450D-4AC5-A4DC-0FA174E1B1CA}"/>
    <dgm:cxn modelId="{91F03256-04E9-4C02-9B2B-4369A01EBB99}" srcId="{0478827B-AAFE-4A0A-95CC-A51F71BF892D}" destId="{5C364D22-C899-4FFA-9C4D-EDB346B202C5}" srcOrd="4" destOrd="0" parTransId="{1C599B42-0A44-4A6C-B6AE-A64451934ED3}" sibTransId="{01E56FB9-64E7-4AD0-8C33-98D546262204}"/>
    <dgm:cxn modelId="{48277856-46FD-4822-8AF5-BC13B804F1ED}" type="presOf" srcId="{F72D7BFD-162A-41B1-9DAC-34DECA87F8F9}" destId="{E394FF94-B1A5-48C7-A61C-0FE9BBB1E6D4}" srcOrd="0" destOrd="0" presId="urn:microsoft.com/office/officeart/2005/8/layout/radial5"/>
    <dgm:cxn modelId="{0ADC1B5A-3DAC-403B-8B47-C0D7A7733CC4}" srcId="{0478827B-AAFE-4A0A-95CC-A51F71BF892D}" destId="{F8B0B1FC-8E64-4830-B47E-3971C7D3B06C}" srcOrd="6" destOrd="0" parTransId="{26E60453-4EB9-4A2E-9428-4A163FB5228A}" sibTransId="{AD284D2D-E6A3-4108-A43C-427E0E709EF1}"/>
    <dgm:cxn modelId="{671A788C-A308-4B4B-8031-2A87A0412805}" srcId="{0478827B-AAFE-4A0A-95CC-A51F71BF892D}" destId="{BC9EDFD3-7F0B-4F47-BC7C-316D851D5E02}" srcOrd="7" destOrd="0" parTransId="{7EAC1B71-66A3-4545-9467-D8EB2995F471}" sibTransId="{D63629E4-7B05-4FDA-B5EB-3E7BE8583CE9}"/>
    <dgm:cxn modelId="{0868C08F-9A41-4793-AE1E-B867C50E1D75}" type="presOf" srcId="{604ED884-32A0-4952-9E49-D0A6B9537FE4}" destId="{FF28F812-CAE0-4C8D-8EDC-42C6BCC5A52B}" srcOrd="0" destOrd="0" presId="urn:microsoft.com/office/officeart/2005/8/layout/radial5"/>
    <dgm:cxn modelId="{B3D3399E-B72B-4CAC-9D40-2784F5B86C7D}" type="presOf" srcId="{020DF66D-CC73-46C0-A364-222F453F0637}" destId="{32420EF9-8151-402F-86A4-4F888D270B02}" srcOrd="1" destOrd="0" presId="urn:microsoft.com/office/officeart/2005/8/layout/radial5"/>
    <dgm:cxn modelId="{AE08EDA1-1544-4CFD-9012-F9DB32057F60}" srcId="{0478827B-AAFE-4A0A-95CC-A51F71BF892D}" destId="{C3335D17-DEAF-4050-BC8B-E4CCAA0E5DED}" srcOrd="3" destOrd="0" parTransId="{C585D306-41C8-4AD3-BE03-25D8CFB46DBB}" sibTransId="{02F94C73-52D2-4542-91D4-C400A4AA55EC}"/>
    <dgm:cxn modelId="{581084C3-9163-42C2-9DA6-6680C4019540}" srcId="{0478827B-AAFE-4A0A-95CC-A51F71BF892D}" destId="{BAC068BD-6588-4947-9690-BBD42C4AD794}" srcOrd="5" destOrd="0" parTransId="{19A7FFA8-D720-46E4-B76D-DF0BCE6AB202}" sibTransId="{21E98D64-6250-448A-9343-667CB42FABCF}"/>
    <dgm:cxn modelId="{1A0F91C5-202B-44FD-B4E0-14B5DA3048F1}" type="presOf" srcId="{E189DDF8-2077-4FF0-947D-65E2107859F6}" destId="{74FB41B8-915E-464C-B5C0-9466F8F4766B}" srcOrd="0" destOrd="0" presId="urn:microsoft.com/office/officeart/2005/8/layout/radial5"/>
    <dgm:cxn modelId="{D8D6DACD-26C7-4B1C-812F-6BCEA2D3B7D4}" srcId="{0478827B-AAFE-4A0A-95CC-A51F71BF892D}" destId="{AE3C02FE-DFF8-4A04-BCDA-1DC67F9D2D4D}" srcOrd="0" destOrd="0" parTransId="{A869CEFB-36D1-42AE-A3B8-7D317588515D}" sibTransId="{613AEEB2-DA4C-449D-9832-F1F056D66E6A}"/>
    <dgm:cxn modelId="{3B6CADD3-2CFC-4E23-8865-6CB3A0B3C7B4}" srcId="{AE3C02FE-DFF8-4A04-BCDA-1DC67F9D2D4D}" destId="{E189DDF8-2077-4FF0-947D-65E2107859F6}" srcOrd="0" destOrd="0" parTransId="{9CC1C1FA-7B80-425A-8898-C66F9A439618}" sibTransId="{C37AE11F-34D7-4943-AB33-5E91D24EA45F}"/>
    <dgm:cxn modelId="{A8177FEC-E42D-4472-A936-D2C73BB3FAC6}" type="presOf" srcId="{F72D7BFD-162A-41B1-9DAC-34DECA87F8F9}" destId="{6470EEEF-52B3-43A9-8142-BC7A9CF7289E}" srcOrd="1" destOrd="0" presId="urn:microsoft.com/office/officeart/2005/8/layout/radial5"/>
    <dgm:cxn modelId="{A33AC49F-ACE3-4EFF-AE50-9477A6A5157E}" type="presParOf" srcId="{9C1156AF-927B-4404-982B-3854D5F344C5}" destId="{13AE62D4-E019-453E-A35C-A0B79DEFE8FF}" srcOrd="0" destOrd="0" presId="urn:microsoft.com/office/officeart/2005/8/layout/radial5"/>
    <dgm:cxn modelId="{EB886EB4-BFCB-4F72-B602-D4C24158DF23}" type="presParOf" srcId="{9C1156AF-927B-4404-982B-3854D5F344C5}" destId="{99AE7912-4D5B-4159-8F34-26446F5BC6CE}" srcOrd="1" destOrd="0" presId="urn:microsoft.com/office/officeart/2005/8/layout/radial5"/>
    <dgm:cxn modelId="{900DA6E4-F202-48A4-9560-5A39ECDD1A9D}" type="presParOf" srcId="{99AE7912-4D5B-4159-8F34-26446F5BC6CE}" destId="{FE8983A7-8118-4DF6-B7C5-689D963019D3}" srcOrd="0" destOrd="0" presId="urn:microsoft.com/office/officeart/2005/8/layout/radial5"/>
    <dgm:cxn modelId="{C9083FAB-7E7D-4124-A0A7-F78A0118C72A}" type="presParOf" srcId="{9C1156AF-927B-4404-982B-3854D5F344C5}" destId="{74FB41B8-915E-464C-B5C0-9466F8F4766B}" srcOrd="2" destOrd="0" presId="urn:microsoft.com/office/officeart/2005/8/layout/radial5"/>
    <dgm:cxn modelId="{F87BDD6C-5F44-46AA-AC3F-FB5FE8AD170C}" type="presParOf" srcId="{9C1156AF-927B-4404-982B-3854D5F344C5}" destId="{E394FF94-B1A5-48C7-A61C-0FE9BBB1E6D4}" srcOrd="3" destOrd="0" presId="urn:microsoft.com/office/officeart/2005/8/layout/radial5"/>
    <dgm:cxn modelId="{4E5A29A4-C925-4BF4-B1F4-F1F143AC7294}" type="presParOf" srcId="{E394FF94-B1A5-48C7-A61C-0FE9BBB1E6D4}" destId="{6470EEEF-52B3-43A9-8142-BC7A9CF7289E}" srcOrd="0" destOrd="0" presId="urn:microsoft.com/office/officeart/2005/8/layout/radial5"/>
    <dgm:cxn modelId="{A59FC241-C207-4E30-A4A1-963158FE385D}" type="presParOf" srcId="{9C1156AF-927B-4404-982B-3854D5F344C5}" destId="{C6372ABE-50CB-46B3-B3AA-9DB5B6FBCB9D}" srcOrd="4" destOrd="0" presId="urn:microsoft.com/office/officeart/2005/8/layout/radial5"/>
    <dgm:cxn modelId="{95FB5393-0AD3-439C-9529-4DB73F86F7AF}" type="presParOf" srcId="{9C1156AF-927B-4404-982B-3854D5F344C5}" destId="{FF28F812-CAE0-4C8D-8EDC-42C6BCC5A52B}" srcOrd="5" destOrd="0" presId="urn:microsoft.com/office/officeart/2005/8/layout/radial5"/>
    <dgm:cxn modelId="{C396C175-A37F-4DFA-8DB1-721E07DC3777}" type="presParOf" srcId="{FF28F812-CAE0-4C8D-8EDC-42C6BCC5A52B}" destId="{F9EF32C5-A12B-4744-BC28-54F4F04462B4}" srcOrd="0" destOrd="0" presId="urn:microsoft.com/office/officeart/2005/8/layout/radial5"/>
    <dgm:cxn modelId="{E7777985-6C1E-4060-ADC5-58FCB55E4E82}" type="presParOf" srcId="{9C1156AF-927B-4404-982B-3854D5F344C5}" destId="{5AD8B478-5BAB-44B5-91B6-5408C0E1A126}" srcOrd="6" destOrd="0" presId="urn:microsoft.com/office/officeart/2005/8/layout/radial5"/>
    <dgm:cxn modelId="{A8C37084-2F21-4EA8-BE8D-400853F9FA34}" type="presParOf" srcId="{9C1156AF-927B-4404-982B-3854D5F344C5}" destId="{395CE662-9402-43F0-A18E-D28408A0F7BC}" srcOrd="7" destOrd="0" presId="urn:microsoft.com/office/officeart/2005/8/layout/radial5"/>
    <dgm:cxn modelId="{DE7B115F-12C7-47B8-906F-2CC9E550521C}" type="presParOf" srcId="{395CE662-9402-43F0-A18E-D28408A0F7BC}" destId="{32420EF9-8151-402F-86A4-4F888D270B02}" srcOrd="0" destOrd="0" presId="urn:microsoft.com/office/officeart/2005/8/layout/radial5"/>
    <dgm:cxn modelId="{F99872C7-B5F8-460F-8DAA-09EE31670C59}" type="presParOf" srcId="{9C1156AF-927B-4404-982B-3854D5F344C5}" destId="{D86D0B95-9715-458D-A3E0-AC2D6B468956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AE62D4-E019-453E-A35C-A0B79DEFE8FF}">
      <dsp:nvSpPr>
        <dsp:cNvPr id="0" name=""/>
        <dsp:cNvSpPr/>
      </dsp:nvSpPr>
      <dsp:spPr>
        <a:xfrm>
          <a:off x="3962401" y="1793695"/>
          <a:ext cx="2741710" cy="1525238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Preposition </a:t>
          </a:r>
        </a:p>
      </dsp:txBody>
      <dsp:txXfrm>
        <a:off x="4363915" y="2017061"/>
        <a:ext cx="1938682" cy="1078506"/>
      </dsp:txXfrm>
    </dsp:sp>
    <dsp:sp modelId="{99AE7912-4D5B-4159-8F34-26446F5BC6CE}">
      <dsp:nvSpPr>
        <dsp:cNvPr id="0" name=""/>
        <dsp:cNvSpPr/>
      </dsp:nvSpPr>
      <dsp:spPr>
        <a:xfrm rot="18617510">
          <a:off x="5944614" y="1422360"/>
          <a:ext cx="289575" cy="484162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5959961" y="1552323"/>
        <a:ext cx="202703" cy="290498"/>
      </dsp:txXfrm>
    </dsp:sp>
    <dsp:sp modelId="{74FB41B8-915E-464C-B5C0-9466F8F4766B}">
      <dsp:nvSpPr>
        <dsp:cNvPr id="0" name=""/>
        <dsp:cNvSpPr/>
      </dsp:nvSpPr>
      <dsp:spPr>
        <a:xfrm>
          <a:off x="6019801" y="194725"/>
          <a:ext cx="1424006" cy="1424006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Disguised</a:t>
          </a:r>
        </a:p>
      </dsp:txBody>
      <dsp:txXfrm>
        <a:off x="6228342" y="403266"/>
        <a:ext cx="1006924" cy="1006924"/>
      </dsp:txXfrm>
    </dsp:sp>
    <dsp:sp modelId="{E394FF94-B1A5-48C7-A61C-0FE9BBB1E6D4}">
      <dsp:nvSpPr>
        <dsp:cNvPr id="0" name=""/>
        <dsp:cNvSpPr/>
      </dsp:nvSpPr>
      <dsp:spPr>
        <a:xfrm rot="718428">
          <a:off x="6756377" y="2654201"/>
          <a:ext cx="359804" cy="484162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6757551" y="2739836"/>
        <a:ext cx="251863" cy="290498"/>
      </dsp:txXfrm>
    </dsp:sp>
    <dsp:sp modelId="{C6372ABE-50CB-46B3-B3AA-9DB5B6FBCB9D}">
      <dsp:nvSpPr>
        <dsp:cNvPr id="0" name=""/>
        <dsp:cNvSpPr/>
      </dsp:nvSpPr>
      <dsp:spPr>
        <a:xfrm>
          <a:off x="7262802" y="2404528"/>
          <a:ext cx="1424006" cy="1424006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Simple</a:t>
          </a:r>
          <a:r>
            <a:rPr lang="en-US" sz="1800" kern="1200" dirty="0"/>
            <a:t> </a:t>
          </a:r>
        </a:p>
      </dsp:txBody>
      <dsp:txXfrm>
        <a:off x="7471343" y="2613069"/>
        <a:ext cx="1006924" cy="1006924"/>
      </dsp:txXfrm>
    </dsp:sp>
    <dsp:sp modelId="{FF28F812-CAE0-4C8D-8EDC-42C6BCC5A52B}">
      <dsp:nvSpPr>
        <dsp:cNvPr id="0" name=""/>
        <dsp:cNvSpPr/>
      </dsp:nvSpPr>
      <dsp:spPr>
        <a:xfrm rot="4381000">
          <a:off x="5478873" y="3382018"/>
          <a:ext cx="360996" cy="484162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5517206" y="3427062"/>
        <a:ext cx="252697" cy="290498"/>
      </dsp:txXfrm>
    </dsp:sp>
    <dsp:sp modelId="{5AD8B478-5BAB-44B5-91B6-5408C0E1A126}">
      <dsp:nvSpPr>
        <dsp:cNvPr id="0" name=""/>
        <dsp:cNvSpPr/>
      </dsp:nvSpPr>
      <dsp:spPr>
        <a:xfrm>
          <a:off x="5257800" y="3928531"/>
          <a:ext cx="1424006" cy="1424006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Double</a:t>
          </a:r>
          <a:r>
            <a:rPr lang="en-US" sz="1800" kern="1200" dirty="0"/>
            <a:t> </a:t>
          </a:r>
        </a:p>
      </dsp:txBody>
      <dsp:txXfrm>
        <a:off x="5466341" y="4137072"/>
        <a:ext cx="1006924" cy="1006924"/>
      </dsp:txXfrm>
    </dsp:sp>
    <dsp:sp modelId="{395CE662-9402-43F0-A18E-D28408A0F7BC}">
      <dsp:nvSpPr>
        <dsp:cNvPr id="0" name=""/>
        <dsp:cNvSpPr/>
      </dsp:nvSpPr>
      <dsp:spPr>
        <a:xfrm rot="11062238">
          <a:off x="3465278" y="2216338"/>
          <a:ext cx="407990" cy="484162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 rot="10800000">
        <a:off x="3587497" y="2317834"/>
        <a:ext cx="285593" cy="290498"/>
      </dsp:txXfrm>
    </dsp:sp>
    <dsp:sp modelId="{D86D0B95-9715-458D-A3E0-AC2D6B468956}">
      <dsp:nvSpPr>
        <dsp:cNvPr id="0" name=""/>
        <dsp:cNvSpPr/>
      </dsp:nvSpPr>
      <dsp:spPr>
        <a:xfrm>
          <a:off x="1981194" y="1642531"/>
          <a:ext cx="1424006" cy="1424006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Phrase </a:t>
          </a:r>
        </a:p>
      </dsp:txBody>
      <dsp:txXfrm>
        <a:off x="2189735" y="1851072"/>
        <a:ext cx="1006924" cy="10069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106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6426E-8269-714A-B2FF-14BA53D75F4E}" type="datetimeFigureOut">
              <a:rPr lang="en-US"/>
              <a:pPr/>
              <a:t>12/29/2020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F264-87AA-5D4C-B63F-BC6DD340F7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08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1639-B2D6-4652-B8C3-1B4C224A7BAF}" type="datetimeFigureOut">
              <a:rPr lang="en-US" smtClean="0"/>
              <a:pPr/>
              <a:t>12/29/2020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pPr/>
              <a:t>12/29/2020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pPr/>
              <a:t>12/29/2020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pPr/>
              <a:t>12/29/2020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smtClean="0"/>
              <a:pPr/>
              <a:t>12/29/2020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pPr/>
              <a:t>12/29/2020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pPr/>
              <a:t>12/29/2020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pPr/>
              <a:t>12/29/2020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pPr/>
              <a:t>12/29/2020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pPr/>
              <a:t>12/29/2020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smtClean="0"/>
              <a:pPr/>
              <a:t>12/29/2020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pPr/>
              <a:t>12/29/2020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 /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 /><Relationship Id="rId2" Type="http://schemas.openxmlformats.org/officeDocument/2006/relationships/image" Target="../media/image9.gif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6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C722DA5-86EA-BE42-AE22-3C5A3F6A8A59}"/>
              </a:ext>
            </a:extLst>
          </p:cNvPr>
          <p:cNvSpPr txBox="1"/>
          <p:nvPr/>
        </p:nvSpPr>
        <p:spPr>
          <a:xfrm rot="10800000" flipV="1">
            <a:off x="3505200" y="2438400"/>
            <a:ext cx="55398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i="1" dirty="0">
                <a:solidFill>
                  <a:srgbClr val="FF0000"/>
                </a:solidFill>
              </a:rPr>
              <a:t>Welcome </a:t>
            </a:r>
            <a:endParaRPr lang="en-US" sz="7200" b="1" i="1" dirty="0">
              <a:solidFill>
                <a:srgbClr val="FF0000"/>
              </a:solidFill>
            </a:endParaRPr>
          </a:p>
        </p:txBody>
      </p:sp>
      <p:pic>
        <p:nvPicPr>
          <p:cNvPr id="6" name="Picture 5" descr="409985ca3eaef2579e87052d4e63a38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77603"/>
            <a:ext cx="11201400" cy="6527997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159508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85800"/>
            <a:ext cx="10591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3. Compound Preposition : </a:t>
            </a:r>
            <a:r>
              <a:rPr lang="en-US" sz="3600" dirty="0"/>
              <a:t>by (=be) + hind = behind </a:t>
            </a:r>
          </a:p>
          <a:p>
            <a:r>
              <a:rPr lang="en-US" sz="3600" dirty="0"/>
              <a:t>	on (=a) + long = along </a:t>
            </a:r>
          </a:p>
          <a:p>
            <a:r>
              <a:rPr lang="en-US" sz="3600" dirty="0"/>
              <a:t>	by (=be) + side = beside </a:t>
            </a:r>
          </a:p>
          <a:p>
            <a:r>
              <a:rPr lang="en-US" sz="3600" dirty="0"/>
              <a:t>	</a:t>
            </a:r>
            <a:r>
              <a:rPr lang="en-US" sz="3600" b="1" dirty="0"/>
              <a:t>There is a bridge 				  the two villages. </a:t>
            </a:r>
          </a:p>
          <a:p>
            <a:endParaRPr lang="en-US" sz="3600" b="1" dirty="0"/>
          </a:p>
          <a:p>
            <a:r>
              <a:rPr lang="en-US" sz="3600" b="1" dirty="0"/>
              <a:t>4. Phrase Preposition : </a:t>
            </a:r>
            <a:r>
              <a:rPr lang="en-US" sz="3600" dirty="0"/>
              <a:t>by dint of, in course of, on 	account of, by means of, in front of. etc. </a:t>
            </a:r>
          </a:p>
          <a:p>
            <a:r>
              <a:rPr lang="en-US" sz="3600" dirty="0"/>
              <a:t>	</a:t>
            </a:r>
            <a:r>
              <a:rPr lang="en-US" sz="3600" b="1" dirty="0"/>
              <a:t>There is a big tree 						his house.</a:t>
            </a:r>
            <a:endParaRPr lang="en-US" sz="3600" dirty="0"/>
          </a:p>
          <a:p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4648200" y="2362200"/>
            <a:ext cx="18450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u="sng" dirty="0">
                <a:solidFill>
                  <a:srgbClr val="00B050"/>
                </a:solidFill>
              </a:rPr>
              <a:t>between</a:t>
            </a:r>
            <a:endParaRPr lang="en-US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76800" y="4572000"/>
            <a:ext cx="2286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u="sng" dirty="0">
                <a:solidFill>
                  <a:srgbClr val="00B050"/>
                </a:solidFill>
              </a:rPr>
              <a:t>in front of</a:t>
            </a:r>
            <a:endParaRPr lang="en-US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005228159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762000"/>
            <a:ext cx="8915400" cy="51816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838200"/>
            <a:ext cx="10515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5. Participle Preposition: </a:t>
            </a:r>
          </a:p>
          <a:p>
            <a:r>
              <a:rPr lang="en-US" sz="3600" b="1" dirty="0"/>
              <a:t>	</a:t>
            </a:r>
            <a:r>
              <a:rPr lang="en-US" sz="3600" dirty="0"/>
              <a:t>Present participle (verb + </a:t>
            </a:r>
            <a:r>
              <a:rPr lang="en-US" sz="3600" dirty="0" err="1"/>
              <a:t>ing</a:t>
            </a:r>
            <a:r>
              <a:rPr lang="en-US" sz="3600" dirty="0"/>
              <a:t>) </a:t>
            </a:r>
          </a:p>
          <a:p>
            <a:r>
              <a:rPr lang="en-US" sz="3600" dirty="0"/>
              <a:t>	Past participle (past participle of verb) </a:t>
            </a:r>
          </a:p>
          <a:p>
            <a:r>
              <a:rPr lang="en-US" sz="3600" dirty="0"/>
              <a:t>	Regarding </a:t>
            </a:r>
          </a:p>
          <a:p>
            <a:r>
              <a:rPr lang="en-US" sz="3600" dirty="0"/>
              <a:t>	Considering </a:t>
            </a:r>
          </a:p>
          <a:p>
            <a:r>
              <a:rPr lang="en-US" sz="3600" dirty="0"/>
              <a:t>	Past</a:t>
            </a:r>
          </a:p>
          <a:p>
            <a:r>
              <a:rPr lang="en-US" sz="3600" dirty="0"/>
              <a:t>	Can you tell me something </a:t>
            </a:r>
            <a:r>
              <a:rPr lang="en-US" sz="3600" u="sng" dirty="0">
                <a:solidFill>
                  <a:srgbClr val="00B050"/>
                </a:solidFill>
              </a:rPr>
              <a:t>regarding</a:t>
            </a:r>
            <a:r>
              <a:rPr lang="en-US" sz="3600" dirty="0"/>
              <a:t> this matter?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400" y="685800"/>
            <a:ext cx="9525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6. Disguised Preposition: </a:t>
            </a:r>
          </a:p>
          <a:p>
            <a:r>
              <a:rPr lang="en-US" sz="3600" b="1" dirty="0"/>
              <a:t>	</a:t>
            </a:r>
            <a:r>
              <a:rPr lang="en-US" sz="3600" dirty="0"/>
              <a:t>The king went a (</a:t>
            </a:r>
            <a:r>
              <a:rPr lang="en-US" sz="3600" u="sng" dirty="0">
                <a:solidFill>
                  <a:srgbClr val="00B050"/>
                </a:solidFill>
              </a:rPr>
              <a:t>on</a:t>
            </a:r>
            <a:r>
              <a:rPr lang="en-US" sz="3600" dirty="0"/>
              <a:t>) hunting. </a:t>
            </a:r>
          </a:p>
          <a:p>
            <a:r>
              <a:rPr lang="en-US" sz="3600" dirty="0"/>
              <a:t>	He comes here once (</a:t>
            </a:r>
            <a:r>
              <a:rPr lang="en-US" sz="3600" u="sng" dirty="0">
                <a:solidFill>
                  <a:srgbClr val="00B050"/>
                </a:solidFill>
              </a:rPr>
              <a:t>in</a:t>
            </a:r>
            <a:r>
              <a:rPr lang="en-US" sz="3600" dirty="0"/>
              <a:t>) a day.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33600" y="2971800"/>
            <a:ext cx="6553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B050"/>
                </a:solidFill>
              </a:rPr>
              <a:t>Detached Preposition</a:t>
            </a:r>
          </a:p>
          <a:p>
            <a:r>
              <a:rPr lang="en-US" sz="3600" dirty="0"/>
              <a:t>Where has he come </a:t>
            </a:r>
            <a:r>
              <a:rPr lang="en-US" sz="3600" u="sng" dirty="0">
                <a:solidFill>
                  <a:srgbClr val="00B050"/>
                </a:solidFill>
              </a:rPr>
              <a:t>from</a:t>
            </a:r>
            <a:r>
              <a:rPr lang="en-US" sz="3600" dirty="0"/>
              <a:t>? </a:t>
            </a:r>
          </a:p>
          <a:p>
            <a:r>
              <a:rPr lang="en-US" sz="3600" dirty="0"/>
              <a:t>What is </a:t>
            </a:r>
            <a:r>
              <a:rPr lang="en-US" sz="3600" dirty="0" err="1"/>
              <a:t>Jashore</a:t>
            </a:r>
            <a:r>
              <a:rPr lang="en-US" sz="3600" dirty="0"/>
              <a:t> famous </a:t>
            </a:r>
            <a:r>
              <a:rPr lang="en-US" sz="3600" u="sng" dirty="0">
                <a:solidFill>
                  <a:srgbClr val="00B050"/>
                </a:solidFill>
              </a:rPr>
              <a:t>for</a:t>
            </a:r>
            <a:r>
              <a:rPr lang="en-US" sz="3600" dirty="0"/>
              <a:t>? </a:t>
            </a:r>
          </a:p>
          <a:p>
            <a:r>
              <a:rPr lang="en-US" sz="3600" dirty="0"/>
              <a:t>What are you looking </a:t>
            </a:r>
            <a:r>
              <a:rPr lang="en-US" sz="3600" u="sng" dirty="0">
                <a:solidFill>
                  <a:srgbClr val="00B050"/>
                </a:solidFill>
              </a:rPr>
              <a:t>for</a:t>
            </a:r>
            <a:r>
              <a:rPr lang="en-US" sz="3600" dirty="0"/>
              <a:t>?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41248"/>
          </a:xfrm>
          <a:prstGeom prst="wedgeRect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>
                <a:solidFill>
                  <a:schemeClr val="tx1"/>
                </a:solidFill>
                <a:latin typeface="PMingLiU-ExtB" pitchFamily="18" charset="-120"/>
                <a:ea typeface="PMingLiU-ExtB" pitchFamily="18" charset="-120"/>
              </a:rPr>
              <a:t>Preposition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81200" y="1066800"/>
            <a:ext cx="26196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000" dirty="0"/>
              <a:t>Preposition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2057400" y="1752600"/>
            <a:ext cx="2667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/>
              <a:t>1. Simple</a:t>
            </a:r>
          </a:p>
        </p:txBody>
      </p:sp>
      <p:sp>
        <p:nvSpPr>
          <p:cNvPr id="6" name="Rectangle 5"/>
          <p:cNvSpPr/>
          <p:nvPr/>
        </p:nvSpPr>
        <p:spPr>
          <a:xfrm>
            <a:off x="2057400" y="2438400"/>
            <a:ext cx="2209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/>
              <a:t>2. Double</a:t>
            </a:r>
          </a:p>
        </p:txBody>
      </p:sp>
      <p:sp>
        <p:nvSpPr>
          <p:cNvPr id="7" name="Rectangle 6"/>
          <p:cNvSpPr/>
          <p:nvPr/>
        </p:nvSpPr>
        <p:spPr>
          <a:xfrm>
            <a:off x="2035369" y="3124200"/>
            <a:ext cx="26128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/>
              <a:t>3. Compound </a:t>
            </a:r>
          </a:p>
        </p:txBody>
      </p:sp>
      <p:sp>
        <p:nvSpPr>
          <p:cNvPr id="8" name="Rectangle 7"/>
          <p:cNvSpPr/>
          <p:nvPr/>
        </p:nvSpPr>
        <p:spPr>
          <a:xfrm>
            <a:off x="2050441" y="3810000"/>
            <a:ext cx="18357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/>
              <a:t>4. Phrase</a:t>
            </a:r>
          </a:p>
        </p:txBody>
      </p:sp>
      <p:sp>
        <p:nvSpPr>
          <p:cNvPr id="9" name="Rectangle 8"/>
          <p:cNvSpPr/>
          <p:nvPr/>
        </p:nvSpPr>
        <p:spPr>
          <a:xfrm>
            <a:off x="2060813" y="4444425"/>
            <a:ext cx="23587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/>
              <a:t>5. Participle </a:t>
            </a:r>
          </a:p>
        </p:txBody>
      </p:sp>
      <p:sp>
        <p:nvSpPr>
          <p:cNvPr id="10" name="Rectangle 9"/>
          <p:cNvSpPr/>
          <p:nvPr/>
        </p:nvSpPr>
        <p:spPr>
          <a:xfrm>
            <a:off x="2093322" y="5130225"/>
            <a:ext cx="23262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/>
              <a:t>6. Disguised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c2f635f5a80ff09aa65d2ed6b5e351c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315" y="914400"/>
            <a:ext cx="10806485" cy="48768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5B3EE2-FCF8-FA4F-9DBA-96212E7D6E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74520" y="1225341"/>
            <a:ext cx="4754880" cy="832059"/>
          </a:xfrm>
        </p:spPr>
        <p:txBody>
          <a:bodyPr>
            <a:noAutofit/>
          </a:bodyPr>
          <a:lstStyle/>
          <a:p>
            <a:r>
              <a:rPr lang="en-GB" sz="4800" b="1" i="1" dirty="0">
                <a:solidFill>
                  <a:schemeClr val="accent2"/>
                </a:solidFill>
                <a:latin typeface="+mj-lt"/>
              </a:rPr>
              <a:t>Presented By</a:t>
            </a:r>
            <a:endParaRPr lang="en-US" sz="4800" b="1" i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A7F68-AA41-8548-9EB5-CFCFB3512AE8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1796289" y="2432259"/>
            <a:ext cx="4299711" cy="22159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Bibi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Fatema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Assistant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Teacher </a:t>
            </a:r>
          </a:p>
          <a:p>
            <a:pPr marL="0" indent="0" algn="ctr">
              <a:buNone/>
            </a:pPr>
            <a:r>
              <a:rPr lang="en-GB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Noapara</a:t>
            </a: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 High School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</a:p>
          <a:p>
            <a:pPr marL="0" indent="0" algn="ctr">
              <a:buNone/>
            </a:pPr>
            <a:r>
              <a:rPr lang="en-GB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Raozan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Chattogram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5AD695-D901-4A4B-8733-1CBF656D23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94120" y="2438400"/>
            <a:ext cx="4754880" cy="129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i="1" dirty="0"/>
              <a:t>Class Six </a:t>
            </a:r>
          </a:p>
          <a:p>
            <a:pPr marL="0" indent="0" algn="ctr">
              <a:buNone/>
            </a:pPr>
            <a:r>
              <a:rPr lang="en-GB" sz="3200" i="1" dirty="0">
                <a:latin typeface="+mj-lt"/>
              </a:rPr>
              <a:t>English Second paper</a:t>
            </a:r>
          </a:p>
          <a:p>
            <a:pPr marL="0" indent="0" algn="ctr">
              <a:buNone/>
            </a:pP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86218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005227388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838200"/>
            <a:ext cx="9601200" cy="48006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C4E48-3AB5-4B4A-A794-3E0DFB6BE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642594"/>
            <a:ext cx="8001000" cy="1110006"/>
          </a:xfrm>
        </p:spPr>
        <p:txBody>
          <a:bodyPr>
            <a:normAutofit/>
          </a:bodyPr>
          <a:lstStyle/>
          <a:p>
            <a:pPr algn="ctr"/>
            <a:r>
              <a:rPr sz="5400" b="1" i="1"/>
              <a:t>Title of the Lesson </a:t>
            </a:r>
            <a:endParaRPr lang="en-US" sz="5400" b="1" i="1" dirty="0"/>
          </a:p>
        </p:txBody>
      </p:sp>
      <p:pic>
        <p:nvPicPr>
          <p:cNvPr id="6" name="Picture 5" descr="160052212764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752600"/>
            <a:ext cx="822960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578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5334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solidFill>
                  <a:srgbClr val="00B0F0"/>
                </a:solidFill>
              </a:rPr>
              <a:t>Learning Outcomes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8675" y="1814513"/>
            <a:ext cx="10134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After completing this lesson students will be able to 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/>
              <a:t> know about preposition ; 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/>
              <a:t> know about the classification of preposition;   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/>
              <a:t> Identify general preposition- under, on, in……etc.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990600"/>
            <a:ext cx="10363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ular Callout 4"/>
          <p:cNvSpPr/>
          <p:nvPr/>
        </p:nvSpPr>
        <p:spPr>
          <a:xfrm>
            <a:off x="0" y="0"/>
            <a:ext cx="12192000" cy="533400"/>
          </a:xfrm>
          <a:prstGeom prst="wedgeRect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>
                <a:solidFill>
                  <a:schemeClr val="tx1"/>
                </a:solidFill>
                <a:latin typeface="PMingLiU-ExtB" pitchFamily="18" charset="-120"/>
                <a:ea typeface="PMingLiU-ExtB" pitchFamily="18" charset="-120"/>
              </a:rPr>
              <a:t>Preposition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11734800" cy="68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76200"/>
            <a:ext cx="11582400" cy="685800"/>
          </a:xfrm>
          <a:prstGeom prst="rect">
            <a:avLst/>
          </a:prstGeom>
          <a:ln w="19050">
            <a:solidFill>
              <a:schemeClr val="accent2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Classification of Preposition </a:t>
            </a:r>
          </a:p>
        </p:txBody>
      </p:sp>
      <p:graphicFrame>
        <p:nvGraphicFramePr>
          <p:cNvPr id="3" name="Diagram 2"/>
          <p:cNvGraphicFramePr/>
          <p:nvPr/>
        </p:nvGraphicFramePr>
        <p:xfrm>
          <a:off x="990600" y="719666"/>
          <a:ext cx="10287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4419600" y="838200"/>
            <a:ext cx="1905000" cy="1371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Participle </a:t>
            </a:r>
          </a:p>
        </p:txBody>
      </p:sp>
      <p:sp>
        <p:nvSpPr>
          <p:cNvPr id="6" name="Oval 5"/>
          <p:cNvSpPr/>
          <p:nvPr/>
        </p:nvSpPr>
        <p:spPr>
          <a:xfrm>
            <a:off x="3733800" y="4267200"/>
            <a:ext cx="1981200" cy="14478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Compound</a:t>
            </a:r>
            <a:r>
              <a:rPr lang="en-US" sz="2000" dirty="0"/>
              <a:t> </a:t>
            </a:r>
          </a:p>
        </p:txBody>
      </p:sp>
      <p:grpSp>
        <p:nvGrpSpPr>
          <p:cNvPr id="8" name="Group 7"/>
          <p:cNvGrpSpPr/>
          <p:nvPr/>
        </p:nvGrpSpPr>
        <p:grpSpPr>
          <a:xfrm rot="4518659">
            <a:off x="5421456" y="2172663"/>
            <a:ext cx="299664" cy="412058"/>
            <a:chOff x="3564228" y="2209623"/>
            <a:chExt cx="317643" cy="484162"/>
          </a:xfrm>
          <a:solidFill>
            <a:srgbClr val="00B050"/>
          </a:solidFill>
        </p:grpSpPr>
        <p:sp>
          <p:nvSpPr>
            <p:cNvPr id="9" name="Right Arrow 8"/>
            <p:cNvSpPr/>
            <p:nvPr/>
          </p:nvSpPr>
          <p:spPr>
            <a:xfrm rot="9868010">
              <a:off x="3564228" y="2209623"/>
              <a:ext cx="317643" cy="484162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ight Arrow 4"/>
            <p:cNvSpPr/>
            <p:nvPr/>
          </p:nvSpPr>
          <p:spPr>
            <a:xfrm rot="20668010">
              <a:off x="3657781" y="2293695"/>
              <a:ext cx="222350" cy="29049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200" kern="1200"/>
            </a:p>
          </p:txBody>
        </p:sp>
      </p:grpSp>
      <p:grpSp>
        <p:nvGrpSpPr>
          <p:cNvPr id="11" name="Group 10"/>
          <p:cNvGrpSpPr/>
          <p:nvPr/>
        </p:nvGrpSpPr>
        <p:grpSpPr>
          <a:xfrm rot="19363762">
            <a:off x="5029200" y="3886200"/>
            <a:ext cx="457200" cy="484162"/>
            <a:chOff x="3564228" y="2209623"/>
            <a:chExt cx="317643" cy="484162"/>
          </a:xfrm>
          <a:solidFill>
            <a:srgbClr val="00B050"/>
          </a:solidFill>
        </p:grpSpPr>
        <p:sp>
          <p:nvSpPr>
            <p:cNvPr id="12" name="Right Arrow 11"/>
            <p:cNvSpPr/>
            <p:nvPr/>
          </p:nvSpPr>
          <p:spPr>
            <a:xfrm rot="9868010">
              <a:off x="3564228" y="2209623"/>
              <a:ext cx="317643" cy="484162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ight Arrow 4"/>
            <p:cNvSpPr/>
            <p:nvPr/>
          </p:nvSpPr>
          <p:spPr>
            <a:xfrm rot="20668010">
              <a:off x="3657781" y="2293695"/>
              <a:ext cx="222350" cy="29049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200" kern="1200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8489"/>
            <a:ext cx="10896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1.	Simple Preposition : </a:t>
            </a:r>
            <a:r>
              <a:rPr lang="en-US" sz="3600" dirty="0"/>
              <a:t>at, in of, for, from, by, to, on, off, 	after etc. </a:t>
            </a:r>
          </a:p>
          <a:p>
            <a:r>
              <a:rPr lang="en-US" sz="3600" b="1" dirty="0"/>
              <a:t>	Put the cup 		the table .  </a:t>
            </a:r>
          </a:p>
          <a:p>
            <a:r>
              <a:rPr lang="en-US" sz="3600" b="1" dirty="0"/>
              <a:t>	The cows are 		the field.  </a:t>
            </a:r>
          </a:p>
          <a:p>
            <a:pPr marL="742950" indent="-742950"/>
            <a:r>
              <a:rPr lang="en-US" sz="3600" b="1" dirty="0"/>
              <a:t>2. Double Preposition : </a:t>
            </a:r>
            <a:r>
              <a:rPr lang="en-US" sz="3600" dirty="0"/>
              <a:t>up+ on =upon   </a:t>
            </a:r>
          </a:p>
          <a:p>
            <a:pPr marL="742950" indent="-742950"/>
            <a:r>
              <a:rPr lang="en-US" sz="3600" dirty="0"/>
              <a:t>     in + to = into </a:t>
            </a:r>
          </a:p>
          <a:p>
            <a:pPr marL="742950" indent="-742950"/>
            <a:r>
              <a:rPr lang="en-US" sz="3600" dirty="0"/>
              <a:t>     with + in = within </a:t>
            </a:r>
          </a:p>
          <a:p>
            <a:pPr marL="742950" indent="-742950"/>
            <a:r>
              <a:rPr lang="en-US" sz="3600" dirty="0"/>
              <a:t>     on +to = onto </a:t>
            </a:r>
          </a:p>
          <a:p>
            <a:pPr marL="742950" indent="-742950"/>
            <a:r>
              <a:rPr lang="en-US" sz="3600" dirty="0"/>
              <a:t>     </a:t>
            </a:r>
            <a:r>
              <a:rPr lang="en-US" sz="3600" b="1" dirty="0"/>
              <a:t>He went 			the room. </a:t>
            </a:r>
            <a:r>
              <a:rPr lang="en-US" sz="3600" dirty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3429000" y="1828800"/>
            <a:ext cx="106567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u="sng" dirty="0">
                <a:solidFill>
                  <a:srgbClr val="00B050"/>
                </a:solidFill>
              </a:rPr>
              <a:t>on</a:t>
            </a:r>
            <a:endParaRPr lang="en-US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81400" y="2401669"/>
            <a:ext cx="106567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u="sng" dirty="0">
                <a:solidFill>
                  <a:srgbClr val="00B050"/>
                </a:solidFill>
              </a:rPr>
              <a:t>in</a:t>
            </a:r>
            <a:endParaRPr lang="en-US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71800" y="5181600"/>
            <a:ext cx="106567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u="sng" dirty="0">
                <a:solidFill>
                  <a:srgbClr val="00B050"/>
                </a:solidFill>
              </a:rPr>
              <a:t>into</a:t>
            </a:r>
            <a:endParaRPr lang="en-US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895</TotalTime>
  <Words>143</Words>
  <Application>Microsoft Office PowerPoint</Application>
  <PresentationFormat>Widescreen</PresentationFormat>
  <Paragraphs>65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Trek</vt:lpstr>
      <vt:lpstr>PowerPoint Presentation</vt:lpstr>
      <vt:lpstr>PowerPoint Presentation</vt:lpstr>
      <vt:lpstr>PowerPoint Presentation</vt:lpstr>
      <vt:lpstr>Title of the Lesson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Preposition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তথ্য ও যোগাযোগ প্রযুক্তি সপ্তম শ্রেণি </dc:title>
  <dc:creator>Unknown User</dc:creator>
  <cp:lastModifiedBy>F Chy</cp:lastModifiedBy>
  <cp:revision>193</cp:revision>
  <dcterms:created xsi:type="dcterms:W3CDTF">2020-06-23T20:45:32Z</dcterms:created>
  <dcterms:modified xsi:type="dcterms:W3CDTF">2020-12-29T15:08:40Z</dcterms:modified>
</cp:coreProperties>
</file>