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93" r:id="rId3"/>
    <p:sldId id="280" r:id="rId4"/>
    <p:sldId id="278" r:id="rId5"/>
    <p:sldId id="271" r:id="rId6"/>
    <p:sldId id="281" r:id="rId7"/>
    <p:sldId id="283" r:id="rId8"/>
    <p:sldId id="285" r:id="rId9"/>
    <p:sldId id="287" r:id="rId10"/>
    <p:sldId id="292" r:id="rId11"/>
    <p:sldId id="302" r:id="rId12"/>
    <p:sldId id="297" r:id="rId13"/>
    <p:sldId id="299" r:id="rId14"/>
    <p:sldId id="303" r:id="rId15"/>
    <p:sldId id="301" r:id="rId16"/>
    <p:sldId id="295" r:id="rId17"/>
    <p:sldId id="29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-174" y="-102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803B-3358-413D-8177-7E9DDEBCA4B1}" type="datetimeFigureOut">
              <a:rPr lang="en-US" smtClean="0"/>
              <a:pPr/>
              <a:t>29-Dec-20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803B-3358-413D-8177-7E9DDEBCA4B1}" type="datetimeFigureOut">
              <a:rPr lang="en-US" smtClean="0"/>
              <a:pPr/>
              <a:t>29-Dec-20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803B-3358-413D-8177-7E9DDEBCA4B1}" type="datetimeFigureOut">
              <a:rPr lang="en-US" smtClean="0"/>
              <a:pPr/>
              <a:t>29-Dec-20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803B-3358-413D-8177-7E9DDEBCA4B1}" type="datetimeFigureOut">
              <a:rPr lang="en-US" smtClean="0"/>
              <a:pPr/>
              <a:t>29-Dec-20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803B-3358-413D-8177-7E9DDEBCA4B1}" type="datetimeFigureOut">
              <a:rPr lang="en-US" smtClean="0"/>
              <a:pPr/>
              <a:t>29-Dec-20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803B-3358-413D-8177-7E9DDEBCA4B1}" type="datetimeFigureOut">
              <a:rPr lang="en-US" smtClean="0"/>
              <a:pPr/>
              <a:t>29-Dec-20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803B-3358-413D-8177-7E9DDEBCA4B1}" type="datetimeFigureOut">
              <a:rPr lang="en-US" smtClean="0"/>
              <a:pPr/>
              <a:t>29-Dec-20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803B-3358-413D-8177-7E9DDEBCA4B1}" type="datetimeFigureOut">
              <a:rPr lang="en-US" smtClean="0"/>
              <a:pPr/>
              <a:t>29-Dec-20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803B-3358-413D-8177-7E9DDEBCA4B1}" type="datetimeFigureOut">
              <a:rPr lang="en-US" smtClean="0"/>
              <a:pPr/>
              <a:t>29-Dec-20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803B-3358-413D-8177-7E9DDEBCA4B1}" type="datetimeFigureOut">
              <a:rPr lang="en-US" smtClean="0"/>
              <a:pPr/>
              <a:t>29-Dec-20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FB90803B-3358-413D-8177-7E9DDEBCA4B1}" type="datetimeFigureOut">
              <a:rPr lang="en-US" smtClean="0"/>
              <a:pPr/>
              <a:t>29-Dec-20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22EA8504-66FE-49F6-A5CE-38A4F77C7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29-Dec-20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58" t="3044" r="4349" b="2500"/>
          <a:stretch/>
        </p:blipFill>
        <p:spPr>
          <a:xfrm rot="5400000">
            <a:off x="2666998" y="-2667001"/>
            <a:ext cx="6857999" cy="121920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83772" y="1734295"/>
            <a:ext cx="9939646" cy="497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68187" y="546265"/>
            <a:ext cx="6032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সবাইকে সু- স্বাগতম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F211093-B674-495B-9AEF-3CCFA5817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41" y="1338472"/>
            <a:ext cx="5027403" cy="40684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01552" y="1269242"/>
            <a:ext cx="3207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বলত এটা কি?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0484" y="2074459"/>
            <a:ext cx="3589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ছাগল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10734" y="3302758"/>
            <a:ext cx="4107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ছাগলের আরেক নাম কি?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0919" y="4326339"/>
            <a:ext cx="2074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35" b="98280" l="1667" r="988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8013" y="1447800"/>
            <a:ext cx="4418187" cy="36494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96200" y="2839268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2390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3132" y="533400"/>
            <a:ext cx="228902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9600" b="1" dirty="0" err="1" smtClean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59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8600" y="876300"/>
            <a:ext cx="94234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9F7C4F0E-F692-429A-8E49-26906F65F372}"/>
              </a:ext>
            </a:extLst>
          </p:cNvPr>
          <p:cNvSpPr/>
          <p:nvPr/>
        </p:nvSpPr>
        <p:spPr>
          <a:xfrm>
            <a:off x="0" y="92765"/>
            <a:ext cx="13811527" cy="676523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869E4D5E-32D2-484C-8F1D-59818CC15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0" y="1857910"/>
            <a:ext cx="5008880" cy="3705742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0151F36-C99D-4767-8E49-7676C5CD37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33" y="1847144"/>
            <a:ext cx="2029532" cy="16282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647D898-3829-4635-A196-FDAB9D8E49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89" y="3346476"/>
            <a:ext cx="3180521" cy="29460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04E0E30-3531-4499-BDA4-9E48D8E50A6B}"/>
              </a:ext>
            </a:extLst>
          </p:cNvPr>
          <p:cNvSpPr txBox="1"/>
          <p:nvPr/>
        </p:nvSpPr>
        <p:spPr>
          <a:xfrm>
            <a:off x="3787040" y="198712"/>
            <a:ext cx="4243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70C0"/>
                </a:solidFill>
                <a:latin typeface="নিকসবান"/>
              </a:rPr>
              <a:t>শুনি ও বলি</a:t>
            </a:r>
            <a:endParaRPr lang="en-US" sz="3600" b="1" dirty="0">
              <a:solidFill>
                <a:srgbClr val="0070C0"/>
              </a:solidFill>
              <a:latin typeface="নিকসবান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696484235"/>
      </p:ext>
    </p:extLst>
  </p:cSld>
  <p:clrMapOvr>
    <a:masterClrMapping/>
  </p:clrMapOvr>
  <p:transition spd="slow" advTm="294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77C84BC4-0079-4245-ABB0-E2431E0BE52E}"/>
              </a:ext>
            </a:extLst>
          </p:cNvPr>
          <p:cNvSpPr/>
          <p:nvPr/>
        </p:nvSpPr>
        <p:spPr>
          <a:xfrm>
            <a:off x="6652591" y="234943"/>
            <a:ext cx="2133600" cy="6248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6F7FD91-1830-4D8F-A493-1E112D4694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41" y="2048746"/>
            <a:ext cx="1818657" cy="12869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2E0B7E2-6E21-4502-9476-4EBF4BCC28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38" y="3443066"/>
            <a:ext cx="1507639" cy="14362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478E3D3-0A88-4E9E-BE16-ADEFBAF0FE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39" y="5158629"/>
            <a:ext cx="1571936" cy="14362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933D331-8E10-4A5D-83BD-89224C6214FC}"/>
              </a:ext>
            </a:extLst>
          </p:cNvPr>
          <p:cNvSpPr txBox="1"/>
          <p:nvPr/>
        </p:nvSpPr>
        <p:spPr>
          <a:xfrm>
            <a:off x="6599583" y="101585"/>
            <a:ext cx="2435235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36A3C7D-0C28-4CB6-83AB-EF60747C5425}"/>
              </a:ext>
            </a:extLst>
          </p:cNvPr>
          <p:cNvSpPr txBox="1"/>
          <p:nvPr/>
        </p:nvSpPr>
        <p:spPr>
          <a:xfrm>
            <a:off x="7315200" y="3715538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2672D3F-CCE3-44AE-AC2B-1F1BCF75D766}"/>
              </a:ext>
            </a:extLst>
          </p:cNvPr>
          <p:cNvSpPr txBox="1"/>
          <p:nvPr/>
        </p:nvSpPr>
        <p:spPr>
          <a:xfrm>
            <a:off x="7315200" y="1923639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3FAD1B2-95A1-4BF3-8387-6DF941063A44}"/>
              </a:ext>
            </a:extLst>
          </p:cNvPr>
          <p:cNvCxnSpPr/>
          <p:nvPr/>
        </p:nvCxnSpPr>
        <p:spPr>
          <a:xfrm>
            <a:off x="4810541" y="2651225"/>
            <a:ext cx="2358887" cy="1276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943C521D-A5AA-4995-867E-548682E9C728}"/>
              </a:ext>
            </a:extLst>
          </p:cNvPr>
          <p:cNvCxnSpPr/>
          <p:nvPr/>
        </p:nvCxnSpPr>
        <p:spPr>
          <a:xfrm flipV="1">
            <a:off x="4804805" y="2310081"/>
            <a:ext cx="2769704" cy="1480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328F1533-AE28-4A6F-ADC4-62E9921E36DF}"/>
              </a:ext>
            </a:extLst>
          </p:cNvPr>
          <p:cNvCxnSpPr>
            <a:cxnSpLocks/>
          </p:cNvCxnSpPr>
          <p:nvPr/>
        </p:nvCxnSpPr>
        <p:spPr>
          <a:xfrm flipV="1">
            <a:off x="4545496" y="4104870"/>
            <a:ext cx="2769704" cy="1587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64776" y="696036"/>
            <a:ext cx="503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ছবির সাথে বর্ণের মিল কর-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6412" y="2538484"/>
            <a:ext cx="1405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8992" y="3889612"/>
            <a:ext cx="1583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7105" y="5472752"/>
            <a:ext cx="1064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তা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57180" y="5616060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আতা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522842551"/>
      </p:ext>
    </p:extLst>
  </p:cSld>
  <p:clrMapOvr>
    <a:masterClrMapping/>
  </p:clrMapOvr>
  <p:transition spd="slow" advTm="1154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3F64A47A-A9F5-4C9A-854B-2347ABE5C890}"/>
              </a:ext>
            </a:extLst>
          </p:cNvPr>
          <p:cNvSpPr/>
          <p:nvPr/>
        </p:nvSpPr>
        <p:spPr>
          <a:xfrm>
            <a:off x="410818" y="92767"/>
            <a:ext cx="11330609" cy="676523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03A7A9A-A930-4277-B989-296CCD9DF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26" y="1707657"/>
            <a:ext cx="4744279" cy="47575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D7E498C-7D49-4746-BA1C-5B9A4CE1E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18" y="2497597"/>
            <a:ext cx="3753375" cy="31246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EC9972E-F840-4B3E-8CD2-7CEF21642219}"/>
              </a:ext>
            </a:extLst>
          </p:cNvPr>
          <p:cNvSpPr txBox="1"/>
          <p:nvPr/>
        </p:nvSpPr>
        <p:spPr>
          <a:xfrm>
            <a:off x="3787040" y="198712"/>
            <a:ext cx="4243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70C0"/>
                </a:solidFill>
                <a:latin typeface="নিকসবান"/>
              </a:rPr>
              <a:t>শুনি ও বলি</a:t>
            </a:r>
            <a:endParaRPr lang="en-US" sz="3600" b="1" dirty="0">
              <a:solidFill>
                <a:srgbClr val="0070C0"/>
              </a:solidFill>
              <a:latin typeface="নিকসবান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220440525"/>
      </p:ext>
    </p:extLst>
  </p:cSld>
  <p:clrMapOvr>
    <a:masterClrMapping/>
  </p:clrMapOvr>
  <p:transition spd="slow" advTm="364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111" b="99667" l="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1282" y="1219200"/>
            <a:ext cx="3427956" cy="32692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43800" y="2853846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11430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9600" b="1" dirty="0" err="1" smtClean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লঙ্কার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676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0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94268" y="0"/>
            <a:ext cx="70866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28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9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ন্যবাদ</a:t>
            </a:r>
            <a:r>
              <a:rPr lang="bn-BD" sz="19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99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Frame 34"/>
          <p:cNvSpPr/>
          <p:nvPr/>
        </p:nvSpPr>
        <p:spPr>
          <a:xfrm>
            <a:off x="-3572" y="0"/>
            <a:ext cx="12195571" cy="6858000"/>
          </a:xfrm>
          <a:prstGeom prst="frame">
            <a:avLst>
              <a:gd name="adj1" fmla="val 3686"/>
            </a:avLst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5632" y="3145536"/>
            <a:ext cx="9948672" cy="3712464"/>
          </a:xfrm>
          <a:prstGeom prst="rect">
            <a:avLst/>
          </a:prstGeom>
        </p:spPr>
      </p:pic>
      <p:grpSp>
        <p:nvGrpSpPr>
          <p:cNvPr id="2" name="Group 36"/>
          <p:cNvGrpSpPr/>
          <p:nvPr/>
        </p:nvGrpSpPr>
        <p:grpSpPr>
          <a:xfrm>
            <a:off x="109182" y="1828800"/>
            <a:ext cx="11698423" cy="4817660"/>
            <a:chOff x="544698" y="1882745"/>
            <a:chExt cx="11282436" cy="4393546"/>
          </a:xfrm>
        </p:grpSpPr>
        <p:pic>
          <p:nvPicPr>
            <p:cNvPr id="38" name="Picture 37" descr="F:\New folder (2)\Animated gif\img8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4877" y="3217896"/>
              <a:ext cx="4225924" cy="235339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" descr="F:\New folder (2)\Animated gif\img8.gif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698" y="3217896"/>
              <a:ext cx="2674162" cy="148922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" descr="F:\New folder (2)\Animated gif\img8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2534" y="1882745"/>
              <a:ext cx="3965795" cy="220853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3" descr="F:\New folder (2)\Animated gif\img8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707" y="4452319"/>
              <a:ext cx="3275255" cy="18239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3" descr="F:\New folder (2)\Animated gif\img8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0148" y="3153326"/>
              <a:ext cx="3296986" cy="18360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61828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0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331" y="2954215"/>
            <a:ext cx="58142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ফেরদৌস</a:t>
            </a:r>
            <a:r>
              <a:rPr lang="en-US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বুড়িমুটকি</a:t>
            </a: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সরকারি প্রা</a:t>
            </a: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</a:p>
          <a:p>
            <a:r>
              <a:rPr lang="en-US" sz="44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তেতুলিয়া</a:t>
            </a:r>
            <a:r>
              <a:rPr lang="en-US" sz="4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পঞ্চগড়</a:t>
            </a:r>
            <a:r>
              <a:rPr lang="en-US" sz="4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bn-IN" sz="44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400" b="1" dirty="0" smtClean="0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-15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3883" y="3175258"/>
            <a:ext cx="53681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bn-IN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বাংলা।</a:t>
            </a:r>
          </a:p>
          <a:p>
            <a:r>
              <a:rPr lang="bn-IN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bn-IN" sz="4000" b="1" dirty="0" smtClean="0">
                <a:ln w="1905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অ,আ</a:t>
            </a:r>
            <a:r>
              <a:rPr lang="bn-IN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000" b="1" spc="-15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1648" y="390144"/>
            <a:ext cx="75438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6600" b="1" spc="-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b="1" spc="-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8499" y="2519361"/>
            <a:ext cx="4180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প্রাক-প্রাথমিক</a:t>
            </a:r>
            <a:r>
              <a:rPr lang="bn-BD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 rot="20710929" flipH="1">
            <a:off x="5535873" y="2651352"/>
            <a:ext cx="900604" cy="2699578"/>
            <a:chOff x="10362970" y="2571566"/>
            <a:chExt cx="1829030" cy="428643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391416" y="4057416"/>
              <a:ext cx="4286434" cy="131473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4190" flipH="1">
              <a:off x="10388260" y="5222354"/>
              <a:ext cx="1200750" cy="125133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29057" y="512064"/>
            <a:ext cx="3035807" cy="257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617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9906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54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5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5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গাই</a:t>
            </a:r>
            <a:r>
              <a:rPr lang="en-US" sz="54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IN" sz="54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2860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351128" y="3398293"/>
            <a:ext cx="8366078" cy="175432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 হাতে কাজ 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……………………………………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অমর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573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1600200"/>
            <a:ext cx="55306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276600"/>
            <a:ext cx="8510297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শণাক্ত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248400"/>
            <a:ext cx="11277600" cy="369332"/>
          </a:xfrm>
          <a:prstGeom prst="rect">
            <a:avLst/>
          </a:prstGeom>
          <a:solidFill>
            <a:srgbClr val="89154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863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4585" y="1091821"/>
            <a:ext cx="7506269" cy="101566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পড়ব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3015" y="3534770"/>
            <a:ext cx="9799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অ                   আ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161" l="0" r="989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1752600"/>
            <a:ext cx="3594736" cy="40052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06640" y="3087737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239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661965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9600" b="1" dirty="0" err="1" smtClean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নারস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42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497744"/>
            <a:ext cx="3520916" cy="93100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563" y="1554678"/>
            <a:ext cx="8858051" cy="4948237"/>
          </a:xfrm>
          <a:prstGeom prst="ellipse">
            <a:avLst/>
          </a:prstGeom>
          <a:ln w="76200">
            <a:solidFill>
              <a:srgbClr val="FF000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1740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629" y="513791"/>
            <a:ext cx="7671319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1690110"/>
            <a:ext cx="5486400" cy="4251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755631"/>
            <a:ext cx="5638800" cy="4186237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3678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854" y="395785"/>
            <a:ext cx="1969371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0265" y="328683"/>
            <a:ext cx="4953000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1791" y="1608439"/>
            <a:ext cx="78960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80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1201" y="4571152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931651" y="2203136"/>
            <a:ext cx="4201451" cy="28500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133102" y="4807138"/>
            <a:ext cx="176440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অজগর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759397" y="2194171"/>
            <a:ext cx="3901435" cy="23298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61733" y="1608439"/>
            <a:ext cx="158742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11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1|1|1|0.8|1.9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492</TotalTime>
  <Words>133</Words>
  <Application>Microsoft Office PowerPoint</Application>
  <PresentationFormat>Custom</PresentationFormat>
  <Paragraphs>47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Module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IMD</dc:creator>
  <cp:lastModifiedBy>Faija</cp:lastModifiedBy>
  <cp:revision>77</cp:revision>
  <dcterms:created xsi:type="dcterms:W3CDTF">2020-03-28T14:21:38Z</dcterms:created>
  <dcterms:modified xsi:type="dcterms:W3CDTF">2020-12-29T11:26:19Z</dcterms:modified>
</cp:coreProperties>
</file>