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79" r:id="rId4"/>
    <p:sldId id="259" r:id="rId5"/>
    <p:sldId id="260" r:id="rId6"/>
    <p:sldId id="261" r:id="rId7"/>
    <p:sldId id="269" r:id="rId8"/>
    <p:sldId id="275" r:id="rId9"/>
    <p:sldId id="276" r:id="rId10"/>
    <p:sldId id="277" r:id="rId11"/>
    <p:sldId id="278" r:id="rId12"/>
    <p:sldId id="272" r:id="rId13"/>
    <p:sldId id="273" r:id="rId14"/>
    <p:sldId id="270" r:id="rId15"/>
    <p:sldId id="262" r:id="rId16"/>
    <p:sldId id="271" r:id="rId17"/>
    <p:sldId id="264" r:id="rId18"/>
    <p:sldId id="265" r:id="rId19"/>
    <p:sldId id="274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236F9-87FE-474F-AA8F-1253F9174294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AB757-E333-4B4B-947B-9D88B4DDD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7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AB757-E333-4B4B-947B-9D88B4DDD1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2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3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8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2C15-467F-4EC5-BE6C-903327C2549F}" type="datetimeFigureOut">
              <a:rPr lang="en-US" smtClean="0"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7F9B-910A-41D2-B46C-8C79A2A5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9403" y="5537579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72" y="782586"/>
            <a:ext cx="6764430" cy="44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25" y="275303"/>
            <a:ext cx="8967020" cy="4414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109" y="4870908"/>
            <a:ext cx="11523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হাতটার বিশাল শরীর, পা গুলো বটপাকুড় গাছের মতো মোটা,শুঁড় আকাশের সমান লম্বা, গায়েও অসীম জোর।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শরীর নিয়ে তার খুব অহংকার। মেজাজটাও দারুণ তিরিক্ষি।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23" y="5099288"/>
            <a:ext cx="11385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বনে ঢুকেই শুরু কড়ে দিলো তুলকালাম কাণ্ড। গলা ফাটিয়ে দিলো প্রচণ্ড হুঙ্কার। পরম নিশ্চিন্তে থাকা পাখিগুলো ভোয়ে ডানা ঝাপ্টাতে শুরু করলো। মাটির তলায় দিয়ে লুকালো ইঁদূর আর গোবরে পোকার দল।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48" y="608363"/>
            <a:ext cx="8809703" cy="42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15612" y="5181600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ও পাঠ্যাংশ পর্যালোচনা।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2" y="363794"/>
            <a:ext cx="9006349" cy="473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26131" y="5050039"/>
            <a:ext cx="3811624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81" y="516808"/>
            <a:ext cx="7501057" cy="48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60051" y="1872539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5121" y="227123"/>
            <a:ext cx="7518425" cy="34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অর্থ বলি।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3281" y="3052762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0114" y="390505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7510" y="4764966"/>
            <a:ext cx="220082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 কাণ্ড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7969" y="992552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3007" y="5611745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5120" y="982067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চিৎকার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20922" y="2092037"/>
            <a:ext cx="6123220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চিৎকার প্রান্তরের শেষে আকাশ যেখানে গিয়ে মাটির সঙ্গে মিশে গেছে বলে মনে হয়।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6751" y="3142437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অনেক বড় কেউ এরকম মনে করা।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19720" y="3967599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 মেজাজ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19720" y="4851759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এলাহী কাণ্ড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26562" y="5711667"/>
            <a:ext cx="5817736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0221" y="1918827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1798" y="158884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8768" y="2878668"/>
            <a:ext cx="7653196" cy="3363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বিদ্যুৎ চমকালে ..................কেঁপে উঠে বলে মনে হতে পারে । 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...............পতনের মূল। 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বনের সিংহ............ দিলে মনে ভয় জাগে।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কলমটা খুঁজে না পেয়ে সে...............বাধিয়ে দিয়েছে। 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 মেজাজ ............বলে তার কাছে কেউ ঘেঁষতে চায় না। </a:t>
            </a: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6228" y="1911160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2260" y="1893571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14783" y="1868315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7131" y="1918827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40617" y="1875982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00644" y="4050921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8769" y="336305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90512" y="2723848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2128" y="2684806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2265" y="404507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3903" y="2684806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62127" y="4027627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374" y="4113842"/>
            <a:ext cx="3681618" cy="2251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ব্যবহার করে বাক্য সাজিয়ে ৬টি বাক্যের একটি গল্প বানাই।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2120" y="162062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658" y="4455996"/>
            <a:ext cx="3432414" cy="1235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৫টি বাক্য লিখি।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89177" y="1371601"/>
            <a:ext cx="0" cy="5336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39961" y="871747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0266" y="871745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130" y="2000969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দিগন্ত,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7036" y="2017602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অহংকার,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9757" y="268224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তিরিক্ষি।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5508" y="2655506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তুলকালাম,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38639" y="2000969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হুঙ্কার,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6299" y="2678393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মেদিনী,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32" y="2017603"/>
            <a:ext cx="3611108" cy="21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6809" y="5165788"/>
            <a:ext cx="211219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5862" y="3642120"/>
            <a:ext cx="149760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0331" y="2118452"/>
            <a:ext cx="2248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0332" y="444659"/>
            <a:ext cx="760702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লিখি এবং তা দিয়ে একটি করে বাক্য লিখি।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53558" y="2391407"/>
            <a:ext cx="9826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62274" y="3865365"/>
            <a:ext cx="9826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23471" y="5421210"/>
            <a:ext cx="9826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049" y="1047751"/>
            <a:ext cx="4851764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মেজাজটা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109" y="2207738"/>
            <a:ext cx="211219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3077" y="1593661"/>
            <a:ext cx="149760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8870" y="1593661"/>
            <a:ext cx="2248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মমতাময়ী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4932" y="2177243"/>
            <a:ext cx="2101755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অবুঝ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8698" y="0"/>
            <a:ext cx="532784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টিক(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চিহ্ন দিই।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59564" y="2291572"/>
            <a:ext cx="131508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5827" y="3484515"/>
            <a:ext cx="591766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জোরে গলা ফাটিয়ে কী করলেন?</a:t>
            </a: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8871" y="4625666"/>
            <a:ext cx="211219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4837" y="4030425"/>
            <a:ext cx="149760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হুঙ্কার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3419" y="3986609"/>
            <a:ext cx="2248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6694" y="4595171"/>
            <a:ext cx="2101755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0139" y="4123572"/>
            <a:ext cx="131508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</p:spTree>
    <p:extLst>
      <p:ext uri="{BB962C8B-B14F-4D97-AF65-F5344CB8AC3E}">
        <p14:creationId xmlns:p14="http://schemas.microsoft.com/office/powerpoint/2010/main" val="36525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907753" y="408556"/>
            <a:ext cx="2503908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70568" y="2598044"/>
            <a:ext cx="4312693" cy="2355291"/>
          </a:xfrm>
          <a:custGeom>
            <a:avLst/>
            <a:gdLst>
              <a:gd name="connsiteX0" fmla="*/ 95534 w 2797791"/>
              <a:gd name="connsiteY0" fmla="*/ 1473958 h 2251880"/>
              <a:gd name="connsiteX1" fmla="*/ 68239 w 2797791"/>
              <a:gd name="connsiteY1" fmla="*/ 1364776 h 2251880"/>
              <a:gd name="connsiteX2" fmla="*/ 40943 w 2797791"/>
              <a:gd name="connsiteY2" fmla="*/ 1323833 h 2251880"/>
              <a:gd name="connsiteX3" fmla="*/ 13648 w 2797791"/>
              <a:gd name="connsiteY3" fmla="*/ 1228298 h 2251880"/>
              <a:gd name="connsiteX4" fmla="*/ 0 w 2797791"/>
              <a:gd name="connsiteY4" fmla="*/ 1187355 h 2251880"/>
              <a:gd name="connsiteX5" fmla="*/ 13648 w 2797791"/>
              <a:gd name="connsiteY5" fmla="*/ 887104 h 2251880"/>
              <a:gd name="connsiteX6" fmla="*/ 27296 w 2797791"/>
              <a:gd name="connsiteY6" fmla="*/ 818865 h 2251880"/>
              <a:gd name="connsiteX7" fmla="*/ 81887 w 2797791"/>
              <a:gd name="connsiteY7" fmla="*/ 723331 h 2251880"/>
              <a:gd name="connsiteX8" fmla="*/ 95534 w 2797791"/>
              <a:gd name="connsiteY8" fmla="*/ 682388 h 2251880"/>
              <a:gd name="connsiteX9" fmla="*/ 122830 w 2797791"/>
              <a:gd name="connsiteY9" fmla="*/ 641444 h 2251880"/>
              <a:gd name="connsiteX10" fmla="*/ 177421 w 2797791"/>
              <a:gd name="connsiteY10" fmla="*/ 559558 h 2251880"/>
              <a:gd name="connsiteX11" fmla="*/ 204717 w 2797791"/>
              <a:gd name="connsiteY11" fmla="*/ 518615 h 2251880"/>
              <a:gd name="connsiteX12" fmla="*/ 232012 w 2797791"/>
              <a:gd name="connsiteY12" fmla="*/ 464024 h 2251880"/>
              <a:gd name="connsiteX13" fmla="*/ 272955 w 2797791"/>
              <a:gd name="connsiteY13" fmla="*/ 436728 h 2251880"/>
              <a:gd name="connsiteX14" fmla="*/ 286603 w 2797791"/>
              <a:gd name="connsiteY14" fmla="*/ 395785 h 2251880"/>
              <a:gd name="connsiteX15" fmla="*/ 354842 w 2797791"/>
              <a:gd name="connsiteY15" fmla="*/ 354841 h 2251880"/>
              <a:gd name="connsiteX16" fmla="*/ 395785 w 2797791"/>
              <a:gd name="connsiteY16" fmla="*/ 327546 h 2251880"/>
              <a:gd name="connsiteX17" fmla="*/ 491319 w 2797791"/>
              <a:gd name="connsiteY17" fmla="*/ 232012 h 2251880"/>
              <a:gd name="connsiteX18" fmla="*/ 532263 w 2797791"/>
              <a:gd name="connsiteY18" fmla="*/ 191068 h 2251880"/>
              <a:gd name="connsiteX19" fmla="*/ 600502 w 2797791"/>
              <a:gd name="connsiteY19" fmla="*/ 204716 h 2251880"/>
              <a:gd name="connsiteX20" fmla="*/ 614149 w 2797791"/>
              <a:gd name="connsiteY20" fmla="*/ 245659 h 2251880"/>
              <a:gd name="connsiteX21" fmla="*/ 627797 w 2797791"/>
              <a:gd name="connsiteY21" fmla="*/ 354841 h 2251880"/>
              <a:gd name="connsiteX22" fmla="*/ 709684 w 2797791"/>
              <a:gd name="connsiteY22" fmla="*/ 341194 h 2251880"/>
              <a:gd name="connsiteX23" fmla="*/ 750627 w 2797791"/>
              <a:gd name="connsiteY23" fmla="*/ 313898 h 2251880"/>
              <a:gd name="connsiteX24" fmla="*/ 805218 w 2797791"/>
              <a:gd name="connsiteY24" fmla="*/ 300250 h 2251880"/>
              <a:gd name="connsiteX25" fmla="*/ 900752 w 2797791"/>
              <a:gd name="connsiteY25" fmla="*/ 218364 h 2251880"/>
              <a:gd name="connsiteX26" fmla="*/ 968991 w 2797791"/>
              <a:gd name="connsiteY26" fmla="*/ 150125 h 2251880"/>
              <a:gd name="connsiteX27" fmla="*/ 996287 w 2797791"/>
              <a:gd name="connsiteY27" fmla="*/ 191068 h 2251880"/>
              <a:gd name="connsiteX28" fmla="*/ 1023582 w 2797791"/>
              <a:gd name="connsiteY28" fmla="*/ 272955 h 2251880"/>
              <a:gd name="connsiteX29" fmla="*/ 1078173 w 2797791"/>
              <a:gd name="connsiteY29" fmla="*/ 259307 h 2251880"/>
              <a:gd name="connsiteX30" fmla="*/ 1187355 w 2797791"/>
              <a:gd name="connsiteY30" fmla="*/ 218364 h 2251880"/>
              <a:gd name="connsiteX31" fmla="*/ 1241946 w 2797791"/>
              <a:gd name="connsiteY31" fmla="*/ 191068 h 2251880"/>
              <a:gd name="connsiteX32" fmla="*/ 1310185 w 2797791"/>
              <a:gd name="connsiteY32" fmla="*/ 177421 h 2251880"/>
              <a:gd name="connsiteX33" fmla="*/ 1446663 w 2797791"/>
              <a:gd name="connsiteY33" fmla="*/ 122830 h 2251880"/>
              <a:gd name="connsiteX34" fmla="*/ 1487606 w 2797791"/>
              <a:gd name="connsiteY34" fmla="*/ 109182 h 2251880"/>
              <a:gd name="connsiteX35" fmla="*/ 1569493 w 2797791"/>
              <a:gd name="connsiteY35" fmla="*/ 95534 h 2251880"/>
              <a:gd name="connsiteX36" fmla="*/ 1651379 w 2797791"/>
              <a:gd name="connsiteY36" fmla="*/ 68239 h 2251880"/>
              <a:gd name="connsiteX37" fmla="*/ 1665027 w 2797791"/>
              <a:gd name="connsiteY37" fmla="*/ 109182 h 2251880"/>
              <a:gd name="connsiteX38" fmla="*/ 1692322 w 2797791"/>
              <a:gd name="connsiteY38" fmla="*/ 232012 h 2251880"/>
              <a:gd name="connsiteX39" fmla="*/ 1746914 w 2797791"/>
              <a:gd name="connsiteY39" fmla="*/ 204716 h 2251880"/>
              <a:gd name="connsiteX40" fmla="*/ 1828800 w 2797791"/>
              <a:gd name="connsiteY40" fmla="*/ 122830 h 2251880"/>
              <a:gd name="connsiteX41" fmla="*/ 1842448 w 2797791"/>
              <a:gd name="connsiteY41" fmla="*/ 81886 h 2251880"/>
              <a:gd name="connsiteX42" fmla="*/ 1924334 w 2797791"/>
              <a:gd name="connsiteY42" fmla="*/ 0 h 2251880"/>
              <a:gd name="connsiteX43" fmla="*/ 1965278 w 2797791"/>
              <a:gd name="connsiteY43" fmla="*/ 27295 h 2251880"/>
              <a:gd name="connsiteX44" fmla="*/ 1978925 w 2797791"/>
              <a:gd name="connsiteY44" fmla="*/ 68239 h 2251880"/>
              <a:gd name="connsiteX45" fmla="*/ 1992573 w 2797791"/>
              <a:gd name="connsiteY45" fmla="*/ 272955 h 2251880"/>
              <a:gd name="connsiteX46" fmla="*/ 2101755 w 2797791"/>
              <a:gd name="connsiteY46" fmla="*/ 245659 h 2251880"/>
              <a:gd name="connsiteX47" fmla="*/ 2183642 w 2797791"/>
              <a:gd name="connsiteY47" fmla="*/ 232012 h 2251880"/>
              <a:gd name="connsiteX48" fmla="*/ 2374711 w 2797791"/>
              <a:gd name="connsiteY48" fmla="*/ 218364 h 2251880"/>
              <a:gd name="connsiteX49" fmla="*/ 2456597 w 2797791"/>
              <a:gd name="connsiteY49" fmla="*/ 191068 h 2251880"/>
              <a:gd name="connsiteX50" fmla="*/ 2552131 w 2797791"/>
              <a:gd name="connsiteY50" fmla="*/ 150125 h 2251880"/>
              <a:gd name="connsiteX51" fmla="*/ 2661314 w 2797791"/>
              <a:gd name="connsiteY51" fmla="*/ 95534 h 2251880"/>
              <a:gd name="connsiteX52" fmla="*/ 2702257 w 2797791"/>
              <a:gd name="connsiteY52" fmla="*/ 68239 h 2251880"/>
              <a:gd name="connsiteX53" fmla="*/ 2797791 w 2797791"/>
              <a:gd name="connsiteY53" fmla="*/ 13647 h 2251880"/>
              <a:gd name="connsiteX54" fmla="*/ 2770496 w 2797791"/>
              <a:gd name="connsiteY54" fmla="*/ 204716 h 2251880"/>
              <a:gd name="connsiteX55" fmla="*/ 2743200 w 2797791"/>
              <a:gd name="connsiteY55" fmla="*/ 286603 h 2251880"/>
              <a:gd name="connsiteX56" fmla="*/ 2715905 w 2797791"/>
              <a:gd name="connsiteY56" fmla="*/ 327546 h 2251880"/>
              <a:gd name="connsiteX57" fmla="*/ 2661314 w 2797791"/>
              <a:gd name="connsiteY57" fmla="*/ 464024 h 2251880"/>
              <a:gd name="connsiteX58" fmla="*/ 2620370 w 2797791"/>
              <a:gd name="connsiteY58" fmla="*/ 504967 h 2251880"/>
              <a:gd name="connsiteX59" fmla="*/ 2579427 w 2797791"/>
              <a:gd name="connsiteY59" fmla="*/ 559558 h 2251880"/>
              <a:gd name="connsiteX60" fmla="*/ 2538484 w 2797791"/>
              <a:gd name="connsiteY60" fmla="*/ 641444 h 2251880"/>
              <a:gd name="connsiteX61" fmla="*/ 2511188 w 2797791"/>
              <a:gd name="connsiteY61" fmla="*/ 723331 h 2251880"/>
              <a:gd name="connsiteX62" fmla="*/ 2388358 w 2797791"/>
              <a:gd name="connsiteY62" fmla="*/ 859809 h 2251880"/>
              <a:gd name="connsiteX63" fmla="*/ 2347415 w 2797791"/>
              <a:gd name="connsiteY63" fmla="*/ 900752 h 2251880"/>
              <a:gd name="connsiteX64" fmla="*/ 2292824 w 2797791"/>
              <a:gd name="connsiteY64" fmla="*/ 955343 h 2251880"/>
              <a:gd name="connsiteX65" fmla="*/ 2238233 w 2797791"/>
              <a:gd name="connsiteY65" fmla="*/ 996286 h 2251880"/>
              <a:gd name="connsiteX66" fmla="*/ 2224585 w 2797791"/>
              <a:gd name="connsiteY66" fmla="*/ 1037230 h 2251880"/>
              <a:gd name="connsiteX67" fmla="*/ 2292824 w 2797791"/>
              <a:gd name="connsiteY67" fmla="*/ 1064525 h 2251880"/>
              <a:gd name="connsiteX68" fmla="*/ 2374711 w 2797791"/>
              <a:gd name="connsiteY68" fmla="*/ 1091821 h 2251880"/>
              <a:gd name="connsiteX69" fmla="*/ 2347415 w 2797791"/>
              <a:gd name="connsiteY69" fmla="*/ 1214650 h 2251880"/>
              <a:gd name="connsiteX70" fmla="*/ 2320119 w 2797791"/>
              <a:gd name="connsiteY70" fmla="*/ 1255594 h 2251880"/>
              <a:gd name="connsiteX71" fmla="*/ 2306472 w 2797791"/>
              <a:gd name="connsiteY71" fmla="*/ 1296537 h 2251880"/>
              <a:gd name="connsiteX72" fmla="*/ 2251881 w 2797791"/>
              <a:gd name="connsiteY72" fmla="*/ 1378424 h 2251880"/>
              <a:gd name="connsiteX73" fmla="*/ 2210937 w 2797791"/>
              <a:gd name="connsiteY73" fmla="*/ 1419367 h 2251880"/>
              <a:gd name="connsiteX74" fmla="*/ 2088108 w 2797791"/>
              <a:gd name="connsiteY74" fmla="*/ 1501253 h 2251880"/>
              <a:gd name="connsiteX75" fmla="*/ 2006221 w 2797791"/>
              <a:gd name="connsiteY75" fmla="*/ 1542197 h 2251880"/>
              <a:gd name="connsiteX76" fmla="*/ 1978925 w 2797791"/>
              <a:gd name="connsiteY76" fmla="*/ 1583140 h 2251880"/>
              <a:gd name="connsiteX77" fmla="*/ 2019869 w 2797791"/>
              <a:gd name="connsiteY77" fmla="*/ 1624083 h 2251880"/>
              <a:gd name="connsiteX78" fmla="*/ 2115403 w 2797791"/>
              <a:gd name="connsiteY78" fmla="*/ 1665027 h 2251880"/>
              <a:gd name="connsiteX79" fmla="*/ 2101755 w 2797791"/>
              <a:gd name="connsiteY79" fmla="*/ 1746913 h 2251880"/>
              <a:gd name="connsiteX80" fmla="*/ 2019869 w 2797791"/>
              <a:gd name="connsiteY80" fmla="*/ 1787856 h 2251880"/>
              <a:gd name="connsiteX81" fmla="*/ 1910687 w 2797791"/>
              <a:gd name="connsiteY81" fmla="*/ 1856095 h 2251880"/>
              <a:gd name="connsiteX82" fmla="*/ 1869743 w 2797791"/>
              <a:gd name="connsiteY82" fmla="*/ 1883391 h 2251880"/>
              <a:gd name="connsiteX83" fmla="*/ 1828800 w 2797791"/>
              <a:gd name="connsiteY83" fmla="*/ 1897039 h 2251880"/>
              <a:gd name="connsiteX84" fmla="*/ 1733266 w 2797791"/>
              <a:gd name="connsiteY84" fmla="*/ 1937982 h 2251880"/>
              <a:gd name="connsiteX85" fmla="*/ 1692322 w 2797791"/>
              <a:gd name="connsiteY85" fmla="*/ 1965277 h 2251880"/>
              <a:gd name="connsiteX86" fmla="*/ 1446663 w 2797791"/>
              <a:gd name="connsiteY86" fmla="*/ 1992573 h 2251880"/>
              <a:gd name="connsiteX87" fmla="*/ 1514902 w 2797791"/>
              <a:gd name="connsiteY87" fmla="*/ 2115403 h 2251880"/>
              <a:gd name="connsiteX88" fmla="*/ 1542197 w 2797791"/>
              <a:gd name="connsiteY88" fmla="*/ 2169994 h 2251880"/>
              <a:gd name="connsiteX89" fmla="*/ 1501254 w 2797791"/>
              <a:gd name="connsiteY89" fmla="*/ 2183641 h 2251880"/>
              <a:gd name="connsiteX90" fmla="*/ 1446663 w 2797791"/>
              <a:gd name="connsiteY90" fmla="*/ 2197289 h 2251880"/>
              <a:gd name="connsiteX91" fmla="*/ 1378424 w 2797791"/>
              <a:gd name="connsiteY91" fmla="*/ 2224585 h 2251880"/>
              <a:gd name="connsiteX92" fmla="*/ 914400 w 2797791"/>
              <a:gd name="connsiteY92" fmla="*/ 2251880 h 2251880"/>
              <a:gd name="connsiteX93" fmla="*/ 791570 w 2797791"/>
              <a:gd name="connsiteY93" fmla="*/ 2238233 h 2251880"/>
              <a:gd name="connsiteX94" fmla="*/ 750627 w 2797791"/>
              <a:gd name="connsiteY94" fmla="*/ 2224585 h 2251880"/>
              <a:gd name="connsiteX95" fmla="*/ 696036 w 2797791"/>
              <a:gd name="connsiteY95" fmla="*/ 2210937 h 2251880"/>
              <a:gd name="connsiteX96" fmla="*/ 655093 w 2797791"/>
              <a:gd name="connsiteY96" fmla="*/ 2183641 h 2251880"/>
              <a:gd name="connsiteX97" fmla="*/ 573206 w 2797791"/>
              <a:gd name="connsiteY97" fmla="*/ 2142698 h 2251880"/>
              <a:gd name="connsiteX98" fmla="*/ 504967 w 2797791"/>
              <a:gd name="connsiteY98" fmla="*/ 2088107 h 2251880"/>
              <a:gd name="connsiteX99" fmla="*/ 477672 w 2797791"/>
              <a:gd name="connsiteY99" fmla="*/ 2047164 h 2251880"/>
              <a:gd name="connsiteX100" fmla="*/ 395785 w 2797791"/>
              <a:gd name="connsiteY100" fmla="*/ 1992573 h 2251880"/>
              <a:gd name="connsiteX101" fmla="*/ 327546 w 2797791"/>
              <a:gd name="connsiteY101" fmla="*/ 1910686 h 2251880"/>
              <a:gd name="connsiteX102" fmla="*/ 272955 w 2797791"/>
              <a:gd name="connsiteY102" fmla="*/ 1828800 h 2251880"/>
              <a:gd name="connsiteX103" fmla="*/ 218364 w 2797791"/>
              <a:gd name="connsiteY103" fmla="*/ 1705970 h 2251880"/>
              <a:gd name="connsiteX104" fmla="*/ 177421 w 2797791"/>
              <a:gd name="connsiteY104" fmla="*/ 1610436 h 2251880"/>
              <a:gd name="connsiteX105" fmla="*/ 163773 w 2797791"/>
              <a:gd name="connsiteY105" fmla="*/ 1555844 h 2251880"/>
              <a:gd name="connsiteX106" fmla="*/ 136478 w 2797791"/>
              <a:gd name="connsiteY106" fmla="*/ 1514901 h 2251880"/>
              <a:gd name="connsiteX107" fmla="*/ 81887 w 2797791"/>
              <a:gd name="connsiteY107" fmla="*/ 1351128 h 22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797791" h="2251880">
                <a:moveTo>
                  <a:pt x="95534" y="1473958"/>
                </a:moveTo>
                <a:cubicBezTo>
                  <a:pt x="90343" y="1448000"/>
                  <a:pt x="82229" y="1392755"/>
                  <a:pt x="68239" y="1364776"/>
                </a:cubicBezTo>
                <a:cubicBezTo>
                  <a:pt x="60903" y="1350105"/>
                  <a:pt x="50042" y="1337481"/>
                  <a:pt x="40943" y="1323833"/>
                </a:cubicBezTo>
                <a:cubicBezTo>
                  <a:pt x="8213" y="1225637"/>
                  <a:pt x="47932" y="1348291"/>
                  <a:pt x="13648" y="1228298"/>
                </a:cubicBezTo>
                <a:cubicBezTo>
                  <a:pt x="9696" y="1214466"/>
                  <a:pt x="4549" y="1201003"/>
                  <a:pt x="0" y="1187355"/>
                </a:cubicBezTo>
                <a:cubicBezTo>
                  <a:pt x="4549" y="1087271"/>
                  <a:pt x="6247" y="987017"/>
                  <a:pt x="13648" y="887104"/>
                </a:cubicBezTo>
                <a:cubicBezTo>
                  <a:pt x="15362" y="863971"/>
                  <a:pt x="19961" y="840871"/>
                  <a:pt x="27296" y="818865"/>
                </a:cubicBezTo>
                <a:cubicBezTo>
                  <a:pt x="38841" y="784231"/>
                  <a:pt x="61918" y="753284"/>
                  <a:pt x="81887" y="723331"/>
                </a:cubicBezTo>
                <a:cubicBezTo>
                  <a:pt x="86436" y="709683"/>
                  <a:pt x="89101" y="695255"/>
                  <a:pt x="95534" y="682388"/>
                </a:cubicBezTo>
                <a:cubicBezTo>
                  <a:pt x="102870" y="667717"/>
                  <a:pt x="116369" y="656521"/>
                  <a:pt x="122830" y="641444"/>
                </a:cubicBezTo>
                <a:cubicBezTo>
                  <a:pt x="158082" y="559190"/>
                  <a:pt x="105458" y="607533"/>
                  <a:pt x="177421" y="559558"/>
                </a:cubicBezTo>
                <a:cubicBezTo>
                  <a:pt x="186520" y="545910"/>
                  <a:pt x="196579" y="532856"/>
                  <a:pt x="204717" y="518615"/>
                </a:cubicBezTo>
                <a:cubicBezTo>
                  <a:pt x="214811" y="500951"/>
                  <a:pt x="218988" y="479653"/>
                  <a:pt x="232012" y="464024"/>
                </a:cubicBezTo>
                <a:cubicBezTo>
                  <a:pt x="242513" y="451423"/>
                  <a:pt x="259307" y="445827"/>
                  <a:pt x="272955" y="436728"/>
                </a:cubicBezTo>
                <a:cubicBezTo>
                  <a:pt x="277504" y="423080"/>
                  <a:pt x="276431" y="405957"/>
                  <a:pt x="286603" y="395785"/>
                </a:cubicBezTo>
                <a:cubicBezTo>
                  <a:pt x="305360" y="377028"/>
                  <a:pt x="332347" y="368900"/>
                  <a:pt x="354842" y="354841"/>
                </a:cubicBezTo>
                <a:cubicBezTo>
                  <a:pt x="368751" y="346148"/>
                  <a:pt x="383593" y="338519"/>
                  <a:pt x="395785" y="327546"/>
                </a:cubicBezTo>
                <a:cubicBezTo>
                  <a:pt x="429259" y="297419"/>
                  <a:pt x="459474" y="263857"/>
                  <a:pt x="491319" y="232012"/>
                </a:cubicBezTo>
                <a:lnTo>
                  <a:pt x="532263" y="191068"/>
                </a:lnTo>
                <a:cubicBezTo>
                  <a:pt x="555009" y="195617"/>
                  <a:pt x="581201" y="191849"/>
                  <a:pt x="600502" y="204716"/>
                </a:cubicBezTo>
                <a:cubicBezTo>
                  <a:pt x="612472" y="212696"/>
                  <a:pt x="611576" y="231505"/>
                  <a:pt x="614149" y="245659"/>
                </a:cubicBezTo>
                <a:cubicBezTo>
                  <a:pt x="620710" y="281745"/>
                  <a:pt x="623248" y="318447"/>
                  <a:pt x="627797" y="354841"/>
                </a:cubicBezTo>
                <a:cubicBezTo>
                  <a:pt x="655093" y="350292"/>
                  <a:pt x="683432" y="349945"/>
                  <a:pt x="709684" y="341194"/>
                </a:cubicBezTo>
                <a:cubicBezTo>
                  <a:pt x="725245" y="336007"/>
                  <a:pt x="735551" y="320359"/>
                  <a:pt x="750627" y="313898"/>
                </a:cubicBezTo>
                <a:cubicBezTo>
                  <a:pt x="767867" y="306509"/>
                  <a:pt x="787021" y="304799"/>
                  <a:pt x="805218" y="300250"/>
                </a:cubicBezTo>
                <a:cubicBezTo>
                  <a:pt x="845381" y="270128"/>
                  <a:pt x="869069" y="256383"/>
                  <a:pt x="900752" y="218364"/>
                </a:cubicBezTo>
                <a:cubicBezTo>
                  <a:pt x="957618" y="150125"/>
                  <a:pt x="893929" y="200168"/>
                  <a:pt x="968991" y="150125"/>
                </a:cubicBezTo>
                <a:cubicBezTo>
                  <a:pt x="978090" y="163773"/>
                  <a:pt x="989625" y="176079"/>
                  <a:pt x="996287" y="191068"/>
                </a:cubicBezTo>
                <a:cubicBezTo>
                  <a:pt x="1007972" y="217360"/>
                  <a:pt x="1023582" y="272955"/>
                  <a:pt x="1023582" y="272955"/>
                </a:cubicBezTo>
                <a:cubicBezTo>
                  <a:pt x="1041779" y="268406"/>
                  <a:pt x="1060138" y="264460"/>
                  <a:pt x="1078173" y="259307"/>
                </a:cubicBezTo>
                <a:cubicBezTo>
                  <a:pt x="1109686" y="250303"/>
                  <a:pt x="1161397" y="229901"/>
                  <a:pt x="1187355" y="218364"/>
                </a:cubicBezTo>
                <a:cubicBezTo>
                  <a:pt x="1205946" y="210101"/>
                  <a:pt x="1222645" y="197502"/>
                  <a:pt x="1241946" y="191068"/>
                </a:cubicBezTo>
                <a:cubicBezTo>
                  <a:pt x="1263952" y="183733"/>
                  <a:pt x="1287439" y="181970"/>
                  <a:pt x="1310185" y="177421"/>
                </a:cubicBezTo>
                <a:cubicBezTo>
                  <a:pt x="1355678" y="159224"/>
                  <a:pt x="1400180" y="138325"/>
                  <a:pt x="1446663" y="122830"/>
                </a:cubicBezTo>
                <a:cubicBezTo>
                  <a:pt x="1460311" y="118281"/>
                  <a:pt x="1473563" y="112303"/>
                  <a:pt x="1487606" y="109182"/>
                </a:cubicBezTo>
                <a:cubicBezTo>
                  <a:pt x="1514619" y="103179"/>
                  <a:pt x="1542197" y="100083"/>
                  <a:pt x="1569493" y="95534"/>
                </a:cubicBezTo>
                <a:cubicBezTo>
                  <a:pt x="1596788" y="86436"/>
                  <a:pt x="1642280" y="40944"/>
                  <a:pt x="1651379" y="68239"/>
                </a:cubicBezTo>
                <a:cubicBezTo>
                  <a:pt x="1655928" y="81887"/>
                  <a:pt x="1661906" y="95139"/>
                  <a:pt x="1665027" y="109182"/>
                </a:cubicBezTo>
                <a:cubicBezTo>
                  <a:pt x="1697056" y="253311"/>
                  <a:pt x="1661598" y="139834"/>
                  <a:pt x="1692322" y="232012"/>
                </a:cubicBezTo>
                <a:cubicBezTo>
                  <a:pt x="1710519" y="222913"/>
                  <a:pt x="1731027" y="217426"/>
                  <a:pt x="1746914" y="204716"/>
                </a:cubicBezTo>
                <a:cubicBezTo>
                  <a:pt x="1777057" y="180602"/>
                  <a:pt x="1828800" y="122830"/>
                  <a:pt x="1828800" y="122830"/>
                </a:cubicBezTo>
                <a:cubicBezTo>
                  <a:pt x="1833349" y="109182"/>
                  <a:pt x="1833616" y="93242"/>
                  <a:pt x="1842448" y="81886"/>
                </a:cubicBezTo>
                <a:cubicBezTo>
                  <a:pt x="1866147" y="51416"/>
                  <a:pt x="1924334" y="0"/>
                  <a:pt x="1924334" y="0"/>
                </a:cubicBezTo>
                <a:cubicBezTo>
                  <a:pt x="1937982" y="9098"/>
                  <a:pt x="1955031" y="14487"/>
                  <a:pt x="1965278" y="27295"/>
                </a:cubicBezTo>
                <a:cubicBezTo>
                  <a:pt x="1974265" y="38529"/>
                  <a:pt x="1977336" y="53941"/>
                  <a:pt x="1978925" y="68239"/>
                </a:cubicBezTo>
                <a:cubicBezTo>
                  <a:pt x="1986477" y="136211"/>
                  <a:pt x="1988024" y="204716"/>
                  <a:pt x="1992573" y="272955"/>
                </a:cubicBezTo>
                <a:cubicBezTo>
                  <a:pt x="2049392" y="254015"/>
                  <a:pt x="2029296" y="258833"/>
                  <a:pt x="2101755" y="245659"/>
                </a:cubicBezTo>
                <a:cubicBezTo>
                  <a:pt x="2128981" y="240709"/>
                  <a:pt x="2156107" y="234765"/>
                  <a:pt x="2183642" y="232012"/>
                </a:cubicBezTo>
                <a:cubicBezTo>
                  <a:pt x="2247177" y="225659"/>
                  <a:pt x="2311021" y="222913"/>
                  <a:pt x="2374711" y="218364"/>
                </a:cubicBezTo>
                <a:cubicBezTo>
                  <a:pt x="2402006" y="209265"/>
                  <a:pt x="2432657" y="207028"/>
                  <a:pt x="2456597" y="191068"/>
                </a:cubicBezTo>
                <a:cubicBezTo>
                  <a:pt x="2513147" y="153369"/>
                  <a:pt x="2481627" y="167751"/>
                  <a:pt x="2552131" y="150125"/>
                </a:cubicBezTo>
                <a:cubicBezTo>
                  <a:pt x="2646993" y="86886"/>
                  <a:pt x="2527760" y="162311"/>
                  <a:pt x="2661314" y="95534"/>
                </a:cubicBezTo>
                <a:cubicBezTo>
                  <a:pt x="2675985" y="88199"/>
                  <a:pt x="2688016" y="76377"/>
                  <a:pt x="2702257" y="68239"/>
                </a:cubicBezTo>
                <a:cubicBezTo>
                  <a:pt x="2823452" y="-1015"/>
                  <a:pt x="2698051" y="80142"/>
                  <a:pt x="2797791" y="13647"/>
                </a:cubicBezTo>
                <a:cubicBezTo>
                  <a:pt x="2788308" y="108480"/>
                  <a:pt x="2792757" y="130513"/>
                  <a:pt x="2770496" y="204716"/>
                </a:cubicBezTo>
                <a:cubicBezTo>
                  <a:pt x="2762228" y="232275"/>
                  <a:pt x="2759160" y="262663"/>
                  <a:pt x="2743200" y="286603"/>
                </a:cubicBezTo>
                <a:cubicBezTo>
                  <a:pt x="2734102" y="300251"/>
                  <a:pt x="2722567" y="312557"/>
                  <a:pt x="2715905" y="327546"/>
                </a:cubicBezTo>
                <a:cubicBezTo>
                  <a:pt x="2692511" y="380182"/>
                  <a:pt x="2694168" y="418029"/>
                  <a:pt x="2661314" y="464024"/>
                </a:cubicBezTo>
                <a:cubicBezTo>
                  <a:pt x="2650096" y="479730"/>
                  <a:pt x="2632931" y="490313"/>
                  <a:pt x="2620370" y="504967"/>
                </a:cubicBezTo>
                <a:cubicBezTo>
                  <a:pt x="2605567" y="522237"/>
                  <a:pt x="2593075" y="541361"/>
                  <a:pt x="2579427" y="559558"/>
                </a:cubicBezTo>
                <a:cubicBezTo>
                  <a:pt x="2529651" y="708882"/>
                  <a:pt x="2609037" y="482700"/>
                  <a:pt x="2538484" y="641444"/>
                </a:cubicBezTo>
                <a:cubicBezTo>
                  <a:pt x="2526799" y="667736"/>
                  <a:pt x="2527148" y="699391"/>
                  <a:pt x="2511188" y="723331"/>
                </a:cubicBezTo>
                <a:cubicBezTo>
                  <a:pt x="2458912" y="801746"/>
                  <a:pt x="2495491" y="752676"/>
                  <a:pt x="2388358" y="859809"/>
                </a:cubicBezTo>
                <a:lnTo>
                  <a:pt x="2347415" y="900752"/>
                </a:lnTo>
                <a:cubicBezTo>
                  <a:pt x="2329218" y="918949"/>
                  <a:pt x="2313412" y="939902"/>
                  <a:pt x="2292824" y="955343"/>
                </a:cubicBezTo>
                <a:lnTo>
                  <a:pt x="2238233" y="996286"/>
                </a:lnTo>
                <a:cubicBezTo>
                  <a:pt x="2233684" y="1009934"/>
                  <a:pt x="2215598" y="1025996"/>
                  <a:pt x="2224585" y="1037230"/>
                </a:cubicBezTo>
                <a:cubicBezTo>
                  <a:pt x="2239889" y="1056360"/>
                  <a:pt x="2269800" y="1056153"/>
                  <a:pt x="2292824" y="1064525"/>
                </a:cubicBezTo>
                <a:cubicBezTo>
                  <a:pt x="2319864" y="1074358"/>
                  <a:pt x="2374711" y="1091821"/>
                  <a:pt x="2374711" y="1091821"/>
                </a:cubicBezTo>
                <a:cubicBezTo>
                  <a:pt x="2372282" y="1103966"/>
                  <a:pt x="2354643" y="1197786"/>
                  <a:pt x="2347415" y="1214650"/>
                </a:cubicBezTo>
                <a:cubicBezTo>
                  <a:pt x="2340954" y="1229727"/>
                  <a:pt x="2329218" y="1241946"/>
                  <a:pt x="2320119" y="1255594"/>
                </a:cubicBezTo>
                <a:cubicBezTo>
                  <a:pt x="2315570" y="1269242"/>
                  <a:pt x="2313458" y="1283961"/>
                  <a:pt x="2306472" y="1296537"/>
                </a:cubicBezTo>
                <a:cubicBezTo>
                  <a:pt x="2290541" y="1325214"/>
                  <a:pt x="2272022" y="1352529"/>
                  <a:pt x="2251881" y="1378424"/>
                </a:cubicBezTo>
                <a:cubicBezTo>
                  <a:pt x="2240031" y="1393659"/>
                  <a:pt x="2225591" y="1406806"/>
                  <a:pt x="2210937" y="1419367"/>
                </a:cubicBezTo>
                <a:cubicBezTo>
                  <a:pt x="2162012" y="1461302"/>
                  <a:pt x="2144496" y="1466011"/>
                  <a:pt x="2088108" y="1501253"/>
                </a:cubicBezTo>
                <a:cubicBezTo>
                  <a:pt x="2027635" y="1539049"/>
                  <a:pt x="2069354" y="1521152"/>
                  <a:pt x="2006221" y="1542197"/>
                </a:cubicBezTo>
                <a:cubicBezTo>
                  <a:pt x="1997122" y="1555845"/>
                  <a:pt x="1976228" y="1566961"/>
                  <a:pt x="1978925" y="1583140"/>
                </a:cubicBezTo>
                <a:cubicBezTo>
                  <a:pt x="1982098" y="1602178"/>
                  <a:pt x="2004163" y="1612865"/>
                  <a:pt x="2019869" y="1624083"/>
                </a:cubicBezTo>
                <a:cubicBezTo>
                  <a:pt x="2049383" y="1645164"/>
                  <a:pt x="2081990" y="1653889"/>
                  <a:pt x="2115403" y="1665027"/>
                </a:cubicBezTo>
                <a:cubicBezTo>
                  <a:pt x="2110854" y="1692322"/>
                  <a:pt x="2114130" y="1722163"/>
                  <a:pt x="2101755" y="1746913"/>
                </a:cubicBezTo>
                <a:cubicBezTo>
                  <a:pt x="2091172" y="1768080"/>
                  <a:pt x="2039248" y="1781397"/>
                  <a:pt x="2019869" y="1787856"/>
                </a:cubicBezTo>
                <a:cubicBezTo>
                  <a:pt x="1983475" y="1810602"/>
                  <a:pt x="1946397" y="1832289"/>
                  <a:pt x="1910687" y="1856095"/>
                </a:cubicBezTo>
                <a:cubicBezTo>
                  <a:pt x="1897039" y="1865194"/>
                  <a:pt x="1884414" y="1876055"/>
                  <a:pt x="1869743" y="1883391"/>
                </a:cubicBezTo>
                <a:cubicBezTo>
                  <a:pt x="1856876" y="1889825"/>
                  <a:pt x="1841667" y="1890605"/>
                  <a:pt x="1828800" y="1897039"/>
                </a:cubicBezTo>
                <a:cubicBezTo>
                  <a:pt x="1734551" y="1944163"/>
                  <a:pt x="1846880" y="1909578"/>
                  <a:pt x="1733266" y="1937982"/>
                </a:cubicBezTo>
                <a:cubicBezTo>
                  <a:pt x="1719618" y="1947080"/>
                  <a:pt x="1706993" y="1957942"/>
                  <a:pt x="1692322" y="1965277"/>
                </a:cubicBezTo>
                <a:cubicBezTo>
                  <a:pt x="1627197" y="1997839"/>
                  <a:pt x="1472254" y="1990867"/>
                  <a:pt x="1446663" y="1992573"/>
                </a:cubicBezTo>
                <a:cubicBezTo>
                  <a:pt x="1484407" y="2105802"/>
                  <a:pt x="1421041" y="1927677"/>
                  <a:pt x="1514902" y="2115403"/>
                </a:cubicBezTo>
                <a:lnTo>
                  <a:pt x="1542197" y="2169994"/>
                </a:lnTo>
                <a:cubicBezTo>
                  <a:pt x="1528549" y="2174543"/>
                  <a:pt x="1515086" y="2179689"/>
                  <a:pt x="1501254" y="2183641"/>
                </a:cubicBezTo>
                <a:cubicBezTo>
                  <a:pt x="1483219" y="2188794"/>
                  <a:pt x="1464457" y="2191357"/>
                  <a:pt x="1446663" y="2197289"/>
                </a:cubicBezTo>
                <a:cubicBezTo>
                  <a:pt x="1423422" y="2205036"/>
                  <a:pt x="1402795" y="2222085"/>
                  <a:pt x="1378424" y="2224585"/>
                </a:cubicBezTo>
                <a:cubicBezTo>
                  <a:pt x="1224291" y="2240394"/>
                  <a:pt x="914400" y="2251880"/>
                  <a:pt x="914400" y="2251880"/>
                </a:cubicBezTo>
                <a:cubicBezTo>
                  <a:pt x="873457" y="2247331"/>
                  <a:pt x="832205" y="2245005"/>
                  <a:pt x="791570" y="2238233"/>
                </a:cubicBezTo>
                <a:cubicBezTo>
                  <a:pt x="777380" y="2235868"/>
                  <a:pt x="764459" y="2228537"/>
                  <a:pt x="750627" y="2224585"/>
                </a:cubicBezTo>
                <a:cubicBezTo>
                  <a:pt x="732592" y="2219432"/>
                  <a:pt x="714233" y="2215486"/>
                  <a:pt x="696036" y="2210937"/>
                </a:cubicBezTo>
                <a:cubicBezTo>
                  <a:pt x="682388" y="2201838"/>
                  <a:pt x="669764" y="2190976"/>
                  <a:pt x="655093" y="2183641"/>
                </a:cubicBezTo>
                <a:cubicBezTo>
                  <a:pt x="542084" y="2127137"/>
                  <a:pt x="690542" y="2220924"/>
                  <a:pt x="573206" y="2142698"/>
                </a:cubicBezTo>
                <a:cubicBezTo>
                  <a:pt x="494984" y="2025363"/>
                  <a:pt x="599140" y="2163445"/>
                  <a:pt x="504967" y="2088107"/>
                </a:cubicBezTo>
                <a:cubicBezTo>
                  <a:pt x="492159" y="2077861"/>
                  <a:pt x="490016" y="2057965"/>
                  <a:pt x="477672" y="2047164"/>
                </a:cubicBezTo>
                <a:cubicBezTo>
                  <a:pt x="452984" y="2025562"/>
                  <a:pt x="395785" y="1992573"/>
                  <a:pt x="395785" y="1992573"/>
                </a:cubicBezTo>
                <a:cubicBezTo>
                  <a:pt x="298258" y="1846280"/>
                  <a:pt x="450134" y="2068299"/>
                  <a:pt x="327546" y="1910686"/>
                </a:cubicBezTo>
                <a:cubicBezTo>
                  <a:pt x="307406" y="1884791"/>
                  <a:pt x="272955" y="1828800"/>
                  <a:pt x="272955" y="1828800"/>
                </a:cubicBezTo>
                <a:cubicBezTo>
                  <a:pt x="240473" y="1731352"/>
                  <a:pt x="261620" y="1770853"/>
                  <a:pt x="218364" y="1705970"/>
                </a:cubicBezTo>
                <a:cubicBezTo>
                  <a:pt x="179186" y="1549248"/>
                  <a:pt x="233970" y="1742381"/>
                  <a:pt x="177421" y="1610436"/>
                </a:cubicBezTo>
                <a:cubicBezTo>
                  <a:pt x="170032" y="1593195"/>
                  <a:pt x="171162" y="1573085"/>
                  <a:pt x="163773" y="1555844"/>
                </a:cubicBezTo>
                <a:cubicBezTo>
                  <a:pt x="157312" y="1540768"/>
                  <a:pt x="142570" y="1530130"/>
                  <a:pt x="136478" y="1514901"/>
                </a:cubicBezTo>
                <a:cubicBezTo>
                  <a:pt x="115107" y="1461473"/>
                  <a:pt x="81887" y="1351128"/>
                  <a:pt x="81887" y="1351128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হাতি ও শিয়ালের গল্প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তিরিক্ষি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159707" y="1807732"/>
            <a:ext cx="13648" cy="43883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55958" y="2744637"/>
            <a:ext cx="4317213" cy="20621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32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লুটিয়া</a:t>
            </a:r>
            <a:r>
              <a:rPr lang="en-US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লোহাগড়া,নড়াইল</a:t>
            </a:r>
            <a:r>
              <a:rPr lang="en-US" sz="32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839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8968" y="204717"/>
            <a:ext cx="8734567" cy="533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হাতিটি দেখতে কেমন?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কখন মিলেমিশে থাকার কায়দাকানুন শিখলো?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“মেজাজটা দারুণ তিরিক্ষি”- এখানে তিরিক্ষি বলতে কী বুঝানো হয়েছে?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0558" y="2014111"/>
            <a:ext cx="7117348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বিশাল শরীর, পা গুলো বটপাকুড় গাছের মতো মোটা,শুঁড় আকাশের সমান লম্বা, গায়েও অসীম জোর।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665064"/>
            <a:ext cx="6858132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মানুষ যখন একটু একটু করে সভ্য হচ্ছে।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8967" y="290549"/>
            <a:ext cx="381102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বলি।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6093" y="5268036"/>
            <a:ext cx="764952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এখানে তিরিক্ষি বলতে বদ/খারাপ মেজাজকে বুঝানো হয়েছে।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6764" y="4599296"/>
            <a:ext cx="662425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যেকোন একটি প্রাণি সম্পর্কে ৫টি বাক্য লিখ।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9463" y="833901"/>
            <a:ext cx="198401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71" y="1353210"/>
            <a:ext cx="4106126" cy="30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5254" y="5464725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37" y="341195"/>
            <a:ext cx="4976314" cy="49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76080"/>
              </p:ext>
            </p:extLst>
          </p:nvPr>
        </p:nvGraphicFramePr>
        <p:xfrm>
          <a:off x="5638799" y="33298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799" y="33298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208940" y="679454"/>
            <a:ext cx="3774118" cy="121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ও বলি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52" y="1362218"/>
            <a:ext cx="6070220" cy="34144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339152" y="5060760"/>
            <a:ext cx="6318914" cy="1553283"/>
            <a:chOff x="3339152" y="5060760"/>
            <a:chExt cx="6318914" cy="1553283"/>
          </a:xfrm>
        </p:grpSpPr>
        <p:sp>
          <p:nvSpPr>
            <p:cNvPr id="6" name="Rectangle 5"/>
            <p:cNvSpPr/>
            <p:nvPr/>
          </p:nvSpPr>
          <p:spPr>
            <a:xfrm>
              <a:off x="4832067" y="5060760"/>
              <a:ext cx="3084391" cy="518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যাচ্ছে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2067" y="5606670"/>
              <a:ext cx="3084391" cy="518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হাতি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9152" y="6095428"/>
              <a:ext cx="6318914" cy="5186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 আমরা এমনই এক হাতির গল্প পড়বো।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6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1628" y="2332915"/>
            <a:ext cx="51861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 ও শিয়ালের গল্প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6851" y="4396855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অনেক অনেক......উঠলো মেদিনী?।</a:t>
            </a:r>
          </a:p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নং-১৬,১৭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4201" y="1616407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6311" y="3810000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6599" y="2153852"/>
            <a:ext cx="8256896" cy="3630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 জান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শিক্ষার্থীরা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যুক্তবর্ণ সহযোগে তৈরি শব্দ স্পষ্ট ও শুদ্ধভাবে বলতে পারবে।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পাঠে ব্যবহৃত যুক্তব্যঞ্জন সংবলিত শব্দ যোগে গঠিত বাক্য সাবলীলভাবে পড়তে পারবে।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পাঠ ও পাঠ বহির্ভূত শব্দ ব্যবহার করে নতুন নতুন বাক্য লিখতে পারবে।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40826" y="540773"/>
            <a:ext cx="2861187" cy="94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5" y="220545"/>
            <a:ext cx="8819535" cy="4542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761" y="4963236"/>
            <a:ext cx="11100620" cy="164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অনেক-অনেক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ঝোপঝাড়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দিগন্তে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863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277" y="4963236"/>
            <a:ext cx="11454581" cy="164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 দিনগুলোতে মানুষেরা থাকতে লোকালয়ে আর পশুরা থাকতো জঙ্গলে।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393290"/>
            <a:ext cx="9320980" cy="42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385" y="4772167"/>
            <a:ext cx="7656393" cy="164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তাড়া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81" y="481780"/>
            <a:ext cx="8534400" cy="44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580</Words>
  <Application>Microsoft Office PowerPoint</Application>
  <PresentationFormat>Widescreen</PresentationFormat>
  <Paragraphs>115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Hp</cp:lastModifiedBy>
  <cp:revision>53</cp:revision>
  <dcterms:created xsi:type="dcterms:W3CDTF">2017-07-14T12:33:14Z</dcterms:created>
  <dcterms:modified xsi:type="dcterms:W3CDTF">2020-12-29T17:19:07Z</dcterms:modified>
</cp:coreProperties>
</file>