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69" r:id="rId2"/>
    <p:sldId id="270" r:id="rId3"/>
    <p:sldId id="283" r:id="rId4"/>
    <p:sldId id="272" r:id="rId5"/>
    <p:sldId id="287" r:id="rId6"/>
    <p:sldId id="274" r:id="rId7"/>
    <p:sldId id="276" r:id="rId8"/>
    <p:sldId id="288" r:id="rId9"/>
    <p:sldId id="289" r:id="rId10"/>
    <p:sldId id="281" r:id="rId11"/>
    <p:sldId id="278" r:id="rId12"/>
    <p:sldId id="285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7CC9C-B981-45AA-BCB7-EC820C6B59D8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C2A06-132B-48F2-93EE-DC941E87B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C2A06-132B-48F2-93EE-DC941E87BB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921A6C-4BC2-4A4F-BE0F-F45625522556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9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925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455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003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34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5256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4989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F943-2C59-4F62-8C5D-8A5F7E4684D2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9473-6D96-4633-93FA-BA63A953211B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2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697-0F2D-4F79-8984-62F97C999FCA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FF92-6620-4533-BC35-836B74466C19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AA9C0-2D98-470F-A181-A583C0382257}" type="datetime1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2AB6-98FD-4B31-A1B3-DFA3ECD8481F}" type="datetime1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0872-241C-4DAC-BA3C-DF4A6074F768}" type="datetime1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8EA5-8466-44A2-B0D0-FEF913E983F8}" type="datetime1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51D2-B52F-4A46-BFE0-BF0E2DF2C364}" type="datetime1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6B4-A09C-46AB-A283-B8C6B4C0FC46}" type="datetime1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BC963-92F8-43E7-9845-365F4A23D677}" type="datetime1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304800"/>
            <a:ext cx="7567547" cy="6388967"/>
            <a:chOff x="899275" y="436340"/>
            <a:chExt cx="7761587" cy="6243764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8382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6536" y="436340"/>
              <a:ext cx="7644326" cy="1173049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solidFill>
                    <a:srgbClr val="FF0000"/>
                  </a:solidFill>
                </a:rPr>
                <a:t>শুভেচ্ছা বিনিময় 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75" y="1965848"/>
              <a:ext cx="7473272" cy="4714256"/>
            </a:xfrm>
            <a:prstGeom prst="ellipse">
              <a:avLst/>
            </a:prstGeom>
            <a:solidFill>
              <a:schemeClr val="bg1"/>
            </a:solidFill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</p:spTree>
    <p:extLst>
      <p:ext uri="{BB962C8B-B14F-4D97-AF65-F5344CB8AC3E}">
        <p14:creationId xmlns:p14="http://schemas.microsoft.com/office/powerpoint/2010/main" val="113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76200"/>
            <a:ext cx="381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6AC2F-25A1-4290-B413-7A1F97C1AF04}"/>
              </a:ext>
            </a:extLst>
          </p:cNvPr>
          <p:cNvSpPr txBox="1"/>
          <p:nvPr/>
        </p:nvSpPr>
        <p:spPr>
          <a:xfrm>
            <a:off x="685800" y="2590800"/>
            <a:ext cx="794400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/>
              <a:t> </a:t>
            </a:r>
            <a:r>
              <a:rPr lang="en-US" sz="6000" dirty="0" err="1"/>
              <a:t>নামাজের</a:t>
            </a:r>
            <a:r>
              <a:rPr lang="en-US" sz="6000" dirty="0"/>
              <a:t> </a:t>
            </a:r>
            <a:r>
              <a:rPr lang="en-US" sz="6000" dirty="0" err="1"/>
              <a:t>সময়সীমা</a:t>
            </a:r>
            <a:r>
              <a:rPr lang="en-US" sz="6000" dirty="0"/>
              <a:t> </a:t>
            </a:r>
            <a:r>
              <a:rPr lang="en-US" sz="6000" dirty="0" err="1"/>
              <a:t>লেখ</a:t>
            </a:r>
            <a:r>
              <a:rPr lang="en-US" sz="60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7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2141" y="457200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মুল্যায়ন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55177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১.</a:t>
            </a:r>
            <a:r>
              <a:rPr lang="bn-IN" dirty="0"/>
              <a:t> </a:t>
            </a:r>
            <a:r>
              <a:rPr lang="en-US" sz="3200" dirty="0" err="1"/>
              <a:t>সালাত</a:t>
            </a:r>
            <a:r>
              <a:rPr lang="bn-IN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বাব</a:t>
            </a:r>
            <a:r>
              <a:rPr lang="bn-IN" sz="3200" dirty="0"/>
              <a:t> কি?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1336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ক) </a:t>
            </a:r>
            <a:r>
              <a:rPr lang="en-US" sz="3200" dirty="0" err="1"/>
              <a:t>তাফয়িল</a:t>
            </a:r>
            <a:endParaRPr lang="bn-IN" sz="3200" dirty="0"/>
          </a:p>
          <a:p>
            <a:r>
              <a:rPr lang="bn-IN" sz="3200" dirty="0"/>
              <a:t>খ) </a:t>
            </a:r>
            <a:r>
              <a:rPr lang="en-US" sz="3200" dirty="0" err="1"/>
              <a:t>ইফয়াল</a:t>
            </a:r>
            <a:endParaRPr lang="bn-IN" sz="3200" dirty="0"/>
          </a:p>
          <a:p>
            <a:r>
              <a:rPr lang="bn-IN" sz="3200" dirty="0"/>
              <a:t>গ) </a:t>
            </a:r>
            <a:r>
              <a:rPr lang="en-US" sz="3200" dirty="0" err="1"/>
              <a:t>ইফতিয়াল</a:t>
            </a:r>
            <a:endParaRPr lang="bn-IN" sz="3200" dirty="0"/>
          </a:p>
          <a:p>
            <a:r>
              <a:rPr lang="bn-IN" sz="3200" dirty="0"/>
              <a:t>ঘ) </a:t>
            </a:r>
            <a:r>
              <a:rPr lang="en-US" sz="3200" dirty="0" err="1"/>
              <a:t>সামিয়া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64154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/>
              <a:t>সালাত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শব্দটি কোন বচন?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259181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ক) একবচন</a:t>
            </a:r>
          </a:p>
          <a:p>
            <a:r>
              <a:rPr lang="bn-IN" sz="2800" dirty="0"/>
              <a:t>খ) দ্বি বচন</a:t>
            </a:r>
          </a:p>
          <a:p>
            <a:r>
              <a:rPr lang="bn-IN" sz="2800" dirty="0"/>
              <a:t>গ) বহুবচন</a:t>
            </a:r>
          </a:p>
          <a:p>
            <a:r>
              <a:rPr lang="bn-IN" sz="2800" dirty="0"/>
              <a:t>ঘ) কোনটি নয়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497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914400"/>
            <a:ext cx="29718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বাড়ির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705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b="1" dirty="0" err="1">
                <a:solidFill>
                  <a:srgbClr val="FF0000"/>
                </a:solidFill>
              </a:rPr>
              <a:t>নামাজের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সময়সীমা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লেখ</a:t>
            </a:r>
            <a:r>
              <a:rPr lang="en-US" sz="4000" b="1" dirty="0">
                <a:solidFill>
                  <a:srgbClr val="FF0000"/>
                </a:solidFill>
              </a:rPr>
              <a:t>।</a:t>
            </a:r>
          </a:p>
          <a:p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114800"/>
            <a:ext cx="7391400" cy="22159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/>
              <a:t>ধন্যবাদ</a:t>
            </a:r>
            <a:endParaRPr lang="en-US" sz="1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36072"/>
            <a:ext cx="4483427" cy="33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3595569"/>
            <a:ext cx="44958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1" y="4303455"/>
            <a:ext cx="8811491" cy="31700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আলাউদ্দিন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(আরবি)</a:t>
            </a: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মাদরাসা-এ মুহাম্মদিয়া আহমদিয়া সুন্নিয়া আলিম</a:t>
            </a:r>
            <a:endParaRPr lang="ar-SA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বানুরবাজার,ভাটিয়ারি,সীতাকুন্ড.চট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96" y="685800"/>
            <a:ext cx="3429000" cy="21051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985989-8BE7-4003-95B7-2D5FB10DF7DF}"/>
              </a:ext>
            </a:extLst>
          </p:cNvPr>
          <p:cNvSpPr/>
          <p:nvPr/>
        </p:nvSpPr>
        <p:spPr>
          <a:xfrm>
            <a:off x="1020947" y="457200"/>
            <a:ext cx="697770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bn-BD" sz="6600" dirty="0">
                <a:solidFill>
                  <a:srgbClr val="7030A0"/>
                </a:solidFill>
              </a:rPr>
              <a:t>পাঠ  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62B27-8980-46FA-879C-FBD4B1A8E211}"/>
              </a:ext>
            </a:extLst>
          </p:cNvPr>
          <p:cNvSpPr/>
          <p:nvPr/>
        </p:nvSpPr>
        <p:spPr>
          <a:xfrm>
            <a:off x="457200" y="2828836"/>
            <a:ext cx="75438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অধ্যায়ঃ 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8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0" y="609600"/>
            <a:ext cx="7589179" cy="3886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4800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ছবি দেখে কী বুঝা যায়?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V="1">
            <a:off x="3617191" y="1017879"/>
            <a:ext cx="3174741" cy="3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743200"/>
            <a:ext cx="6096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বুস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FAA1D6-6037-4F58-A3ED-6316D11B3C87}"/>
              </a:ext>
            </a:extLst>
          </p:cNvPr>
          <p:cNvSpPr/>
          <p:nvPr/>
        </p:nvSpPr>
        <p:spPr>
          <a:xfrm>
            <a:off x="1524000" y="533400"/>
            <a:ext cx="609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6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27120"/>
            <a:ext cx="81534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700" y="533400"/>
            <a:ext cx="5562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759333"/>
            <a:ext cx="6400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শিখবে......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1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828800"/>
            <a:ext cx="8077200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2050" y="457200"/>
            <a:ext cx="6743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নং পৃষ্ঠা খোল এবং  নিরবে পাঠ কর আর নিচের ছবিগুলো দেখে তা অনুধাবন কর...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A5AF2F-2ECB-483A-BCFF-5AA31295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09D08-B961-4A50-8415-F933E198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267200" cy="3209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9E062C-DDBB-42AE-B0AA-A90B7AB60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9" y="4319353"/>
            <a:ext cx="4394982" cy="2233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5026E-31FB-41E2-8520-CB89D4C4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96924"/>
            <a:ext cx="42672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35EC95-5B8A-466D-BDBB-4FB7D5EF7676}"/>
              </a:ext>
            </a:extLst>
          </p:cNvPr>
          <p:cNvSpPr txBox="1"/>
          <p:nvPr/>
        </p:nvSpPr>
        <p:spPr>
          <a:xfrm>
            <a:off x="1004887" y="43752"/>
            <a:ext cx="1962150" cy="523220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ফ</a:t>
            </a:r>
            <a:r>
              <a:rPr lang="as-IN" sz="2800" dirty="0">
                <a:solidFill>
                  <a:srgbClr val="00B0F0"/>
                </a:solidFill>
              </a:rPr>
              <a:t>জ</a:t>
            </a:r>
            <a:r>
              <a:rPr lang="en-US" sz="2800" dirty="0" err="1">
                <a:solidFill>
                  <a:srgbClr val="00B0F0"/>
                </a:solidFill>
              </a:rPr>
              <a:t>রের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নামাজ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79B5C-126A-4ACC-928B-245CEBE44D7A}"/>
              </a:ext>
            </a:extLst>
          </p:cNvPr>
          <p:cNvSpPr txBox="1"/>
          <p:nvPr/>
        </p:nvSpPr>
        <p:spPr>
          <a:xfrm>
            <a:off x="6374450" y="-10551"/>
            <a:ext cx="1962150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যোহরের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নামাজ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EEAFA-25A4-4C26-8FF3-734115FEACD4}"/>
              </a:ext>
            </a:extLst>
          </p:cNvPr>
          <p:cNvSpPr txBox="1"/>
          <p:nvPr/>
        </p:nvSpPr>
        <p:spPr>
          <a:xfrm>
            <a:off x="5172075" y="5643892"/>
            <a:ext cx="1838325" cy="52322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আছরে</a:t>
            </a:r>
            <a:r>
              <a:rPr lang="as-IN" sz="2800" dirty="0">
                <a:solidFill>
                  <a:srgbClr val="FF0000"/>
                </a:solidFill>
              </a:rPr>
              <a:t>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নামাজ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11771F-0E7A-41D9-9B8C-A43C5F2A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01729812141-alaminidb@gmail.com-abdul Jabbar College-Bhola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3BC16-5049-4A22-9660-F6D4950D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24" y="1371601"/>
            <a:ext cx="3586676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8173A-DF13-4673-B31B-431F9F7E02E6}"/>
              </a:ext>
            </a:extLst>
          </p:cNvPr>
          <p:cNvSpPr/>
          <p:nvPr/>
        </p:nvSpPr>
        <p:spPr>
          <a:xfrm>
            <a:off x="6124428" y="304800"/>
            <a:ext cx="2076450" cy="646331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এশার</a:t>
            </a:r>
            <a:r>
              <a:rPr lang="en-US" sz="3600" dirty="0"/>
              <a:t> </a:t>
            </a:r>
            <a:r>
              <a:rPr lang="en-US" sz="3600" dirty="0" err="1"/>
              <a:t>নামাজ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FB2B90-E892-40E7-BDEC-D58E4D7AF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815276" cy="3581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FA3880-342A-4FAE-9D4B-CDF3DFB66E0A}"/>
              </a:ext>
            </a:extLst>
          </p:cNvPr>
          <p:cNvSpPr txBox="1"/>
          <p:nvPr/>
        </p:nvSpPr>
        <p:spPr>
          <a:xfrm>
            <a:off x="1298038" y="280979"/>
            <a:ext cx="2209800" cy="584775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মাগরিবের</a:t>
            </a:r>
            <a:r>
              <a:rPr lang="en-US" sz="3200" dirty="0"/>
              <a:t> </a:t>
            </a:r>
            <a:r>
              <a:rPr lang="en-US" sz="3200" dirty="0" err="1"/>
              <a:t>নামাজ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9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1406</TotalTime>
  <Words>257</Words>
  <Application>Microsoft Office PowerPoint</Application>
  <PresentationFormat>On-screen Show (4:3)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pc</cp:lastModifiedBy>
  <cp:revision>180</cp:revision>
  <dcterms:created xsi:type="dcterms:W3CDTF">2006-08-16T00:00:00Z</dcterms:created>
  <dcterms:modified xsi:type="dcterms:W3CDTF">2020-12-29T05:22:55Z</dcterms:modified>
</cp:coreProperties>
</file>