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5" r:id="rId7"/>
    <p:sldId id="260" r:id="rId8"/>
    <p:sldId id="271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86200" y="2057400"/>
            <a:ext cx="2133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267200"/>
            <a:ext cx="1752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বর্গ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048000" y="2438400"/>
            <a:ext cx="2362200" cy="1600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4191000"/>
            <a:ext cx="14478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রম্বস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3124200" y="2514600"/>
            <a:ext cx="3276600" cy="2286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5105400"/>
            <a:ext cx="2743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76200"/>
            <a:ext cx="54864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90600"/>
            <a:ext cx="14478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6096000" y="2362200"/>
            <a:ext cx="1676400" cy="99059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6019800" y="3733800"/>
            <a:ext cx="1905000" cy="1219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53340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066800" y="914400"/>
            <a:ext cx="4267200" cy="1143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066800" y="2362200"/>
            <a:ext cx="4114800" cy="990600"/>
          </a:xfrm>
          <a:prstGeom prst="rightArrow">
            <a:avLst>
              <a:gd name="adj1" fmla="val 55811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990600" y="3962400"/>
            <a:ext cx="4038600" cy="11430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 কেন?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38200" y="5486400"/>
            <a:ext cx="4191000" cy="1066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6488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১০ মিনিট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467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ট্রাপিজিয়ামের সংজ্ঞা বল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বর্গ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ও রম্বস এর ম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পার্থক্য বল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010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৪। তোমাদের বিদ্যালয়ের খেলার মাঠটি কোন         ধরনের চতুর্ভুজ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229600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আর্ট পেপার কেটে যে কোন একটি চতুর্ভুজ তৈরী করে নিয়ে আসবে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143000"/>
            <a:ext cx="609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133600"/>
            <a:ext cx="784860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কুদ্দুস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আশুগঞ্জ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13446" y="0"/>
            <a:ext cx="9130553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পাঠ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পরিচিতি</a:t>
            </a:r>
            <a:endParaRPr kumimoji="0" lang="bn-BD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বিষয়ঃ 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গণিত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5400" noProof="0" dirty="0" smtClean="0">
                <a:latin typeface="NikoshBAN" pitchFamily="2" charset="0"/>
                <a:cs typeface="NikoshBAN" pitchFamily="2" charset="0"/>
              </a:rPr>
              <a:t>অধ্যায়-৮ম</a:t>
            </a:r>
            <a:endParaRPr kumimoji="0" lang="bn-BD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২৮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/১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/২০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২০</a:t>
            </a:r>
            <a:endParaRPr kumimoji="0" lang="bn-BD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সময়ঃ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৫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 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 শেষে শি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ক্ষার্থীরা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* চতুর্ভুজ কি বলতে পারবে এবং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আঁকতে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পারবে।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প্রকার চতুর্ভুজের সংজ্ঞা বলতে পারবে এবং আঁকতে পারবে।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প্রকার চতুর্ভুজের পার্থক্য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1295400" y="762000"/>
            <a:ext cx="2514600" cy="19050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1066800"/>
            <a:ext cx="2667000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2971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2766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495800"/>
            <a:ext cx="71628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চতুর্ভুজ এবং এর প্রকারভেদ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286000"/>
            <a:ext cx="2514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4724400"/>
            <a:ext cx="16764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চতুর্ভুজের প্রকারভেদঃ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525780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চতুর্ভুজ পাঁচ প্রকারঃ যথা-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সামান্তরিক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আয়ত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বর্গ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রম্বস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৫। ট্রাপিজিয়াম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2819400" y="990600"/>
            <a:ext cx="3048000" cy="229172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3657600"/>
            <a:ext cx="2057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362200"/>
            <a:ext cx="396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16764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আয়ত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159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স্বাগতম</vt:lpstr>
      <vt:lpstr>পরিচিতি</vt:lpstr>
      <vt:lpstr>PowerPoint Presentation</vt:lpstr>
      <vt:lpstr>শিখনফলঃ আজকের পাঠ শেষে শিক্ষার্থীরা- * চতুর্ভুজ কি বলতে পারবে এবং তা আঁকতে পারবে। * বিভিন্ন প্রকার চতুর্ভুজের সংজ্ঞা বলতে পারবে এবং আঁকতে পারবে। * বিভিন্ন প্রকার চতুর্ভুজের পার্থক্য করতে পারবে।</vt:lpstr>
      <vt:lpstr>PowerPoint Presentation</vt:lpstr>
      <vt:lpstr>PowerPoint Presentation</vt:lpstr>
      <vt:lpstr>চতুর্ভুজের প্রকারভেদঃ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Jahangir Alam Ujjal</dc:creator>
  <cp:lastModifiedBy>Ikra Computer</cp:lastModifiedBy>
  <cp:revision>94</cp:revision>
  <dcterms:created xsi:type="dcterms:W3CDTF">2006-08-16T00:00:00Z</dcterms:created>
  <dcterms:modified xsi:type="dcterms:W3CDTF">2020-12-28T18:43:10Z</dcterms:modified>
</cp:coreProperties>
</file>