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3" r:id="rId4"/>
    <p:sldId id="264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9F68-3394-4234-8956-8189BA9637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4BC8-FB9A-42B9-8E71-88861420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2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9F68-3394-4234-8956-8189BA9637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4BC8-FB9A-42B9-8E71-88861420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5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9F68-3394-4234-8956-8189BA9637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4BC8-FB9A-42B9-8E71-88861420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1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9F68-3394-4234-8956-8189BA9637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4BC8-FB9A-42B9-8E71-88861420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9F68-3394-4234-8956-8189BA9637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4BC8-FB9A-42B9-8E71-88861420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4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9F68-3394-4234-8956-8189BA9637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4BC8-FB9A-42B9-8E71-88861420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9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9F68-3394-4234-8956-8189BA9637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4BC8-FB9A-42B9-8E71-88861420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1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9F68-3394-4234-8956-8189BA9637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4BC8-FB9A-42B9-8E71-88861420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9F68-3394-4234-8956-8189BA9637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4BC8-FB9A-42B9-8E71-88861420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8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9F68-3394-4234-8956-8189BA9637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4BC8-FB9A-42B9-8E71-88861420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1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9F68-3394-4234-8956-8189BA9637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4BC8-FB9A-42B9-8E71-88861420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8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9F68-3394-4234-8956-8189BA9637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34BC8-FB9A-42B9-8E71-88861420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6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11.jpg"/><Relationship Id="rId4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5" Type="http://schemas.openxmlformats.org/officeDocument/2006/relationships/image" Target="../media/image21.jpg"/><Relationship Id="rId4" Type="http://schemas.openxmlformats.org/officeDocument/2006/relationships/image" Target="../media/image2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স্বাগতম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921" y="1893194"/>
            <a:ext cx="2548341" cy="29095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7007328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30" y="1881925"/>
            <a:ext cx="6687623" cy="38996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775" y="1881925"/>
            <a:ext cx="4902484" cy="38996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746975" y="463639"/>
            <a:ext cx="9208394" cy="75985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কিসের নাম বল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89441" y="5943284"/>
            <a:ext cx="4760817" cy="75985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চিংড়ি মাছ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27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3352" y="270456"/>
            <a:ext cx="6903076" cy="306517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</a:p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বাংলাদেশ </a:t>
            </a:r>
          </a:p>
          <a:p>
            <a:pPr algn="ctr"/>
            <a:r>
              <a:rPr lang="bn-IN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বাংলাদেশের নদী 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2" y="3509158"/>
            <a:ext cx="6903076" cy="31749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9025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6236" y="257577"/>
            <a:ext cx="4649273" cy="10303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941" y="2638021"/>
            <a:ext cx="11771289" cy="31832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প্রধান নদী সম্পর্কে বিস্তারিত বর্ননা করতে পারবে; 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পানিসম্পদ সম্পর্কে ব্যাখ্যা করতে পারবে;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60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668" y="154546"/>
            <a:ext cx="11951594" cy="302653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নদীঃ</a:t>
            </a: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দেশে অসংখ্য নদী আছে।নদীগুলো বিভিন্ন পাহাড়-পর্বত থেকে সৃষ্টি হয়ে ঢালুর দিকে বয়ে গেছে।অসংখ্য নদী আছে বলেই এ দেশকে বলা হয় </a:t>
            </a:r>
            <a:r>
              <a:rPr lang="bn-IN" sz="4800" dirty="0" smtClean="0">
                <a:ln w="0"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নদীমাতৃক দেশ</a:t>
            </a: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271" y="3330194"/>
            <a:ext cx="3485069" cy="25403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909" y="3330194"/>
            <a:ext cx="3387144" cy="25403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3330194"/>
            <a:ext cx="4288676" cy="25403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489397" y="6001555"/>
            <a:ext cx="3296992" cy="708338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পদ্মা নদী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39425" y="6019664"/>
            <a:ext cx="3296992" cy="708338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মেঘনা নদী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20309" y="6001555"/>
            <a:ext cx="3296992" cy="708338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যমুনা নদী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163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152" y="90152"/>
            <a:ext cx="11990231" cy="23310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যেমন অনেক নদী আছে,তেমনি অসংখ্য খাল,বিল,পুকুর,হাওর ইত্যাদি।এগুলোর মাধ্যমে প্রত্যেক ঋতুতে আমাদের জমিগুলো পানি পেয়ে থাকে।কৃষিকাজে জমিতে পানি দেওয়াকে সেচ বলে।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246" y="2910625"/>
            <a:ext cx="2847975" cy="2994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57" y="2910625"/>
            <a:ext cx="3000408" cy="2994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502" y="2910625"/>
            <a:ext cx="2619375" cy="29948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158" y="2910626"/>
            <a:ext cx="2943225" cy="29472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592428" y="6053070"/>
            <a:ext cx="1970468" cy="579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09999" y="6053070"/>
            <a:ext cx="1970468" cy="579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বিল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27570" y="6053070"/>
            <a:ext cx="1970468" cy="579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পুকুর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623536" y="6111025"/>
            <a:ext cx="1970468" cy="579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হাওর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891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" y="2252999"/>
            <a:ext cx="6017922" cy="34241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920" y="2252999"/>
            <a:ext cx="5640947" cy="34241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54546" y="103030"/>
            <a:ext cx="11874321" cy="202198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দেশের দক্ষিনে সমুদ্র উপকূলে চিংড়ি চাষ হয়।চিংড়ি বিদেশে রপ্তানি করে দেশে অনেক বৈদেশিক মুদ্রা আয় করে। 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67470" y="5988676"/>
            <a:ext cx="3232598" cy="631065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চিংড়ি মাছ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7208" y="5988675"/>
            <a:ext cx="3232598" cy="631065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বঙ্গোপসাগর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33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6389" y="257577"/>
            <a:ext cx="3503053" cy="8113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304" y="2560749"/>
            <a:ext cx="11874321" cy="20756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পানিসম্পদের তিনটি ব্যবহার দেখিয়ে একটি পোস্টার তৈরি কর।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724" y="257577"/>
            <a:ext cx="2763806" cy="21894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2249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3814" y="412124"/>
            <a:ext cx="3696237" cy="8757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4851" y="2547871"/>
            <a:ext cx="11655380" cy="21786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মানচিত্র একেঁ প্রধান নদীগুলোর অবস্থান চিহ্নিত কর।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571" y="412125"/>
            <a:ext cx="4211660" cy="2034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852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3966" y="321972"/>
            <a:ext cx="3490175" cy="7727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1669" y="2599384"/>
            <a:ext cx="11797046" cy="35953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দেশকে নদীমাতৃক দেশ বলা হয় কেন?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সেচ কাহাকে বলে?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কোনটি বিদেশে রপ্তানি করে বৈদেশিক মুদ্রা আয় হয়?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857" y="321972"/>
            <a:ext cx="2143125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92802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6389" y="167425"/>
            <a:ext cx="3747752" cy="8242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546" y="3168203"/>
            <a:ext cx="11809927" cy="20477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কোন তিনটি বিভাগ সমুদ্র সীমানার পাশ দিয়ে আছে মানচিত্র একেঁ তা চিহ্নিত কর।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328" y="167425"/>
            <a:ext cx="2639230" cy="2524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" y="167425"/>
            <a:ext cx="3314700" cy="2060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7866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94715"/>
            <a:ext cx="5911403" cy="40632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আবুল কাশেম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 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০১৭৮৬৪৯৮৯২২ 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11403" y="2794715"/>
            <a:ext cx="6280597" cy="40632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তৃতীয় 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বাংলাদেশ ও বিশ্বপরিচয় 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৯ 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 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২৯/১২/২০২০ ইং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889" y="283335"/>
            <a:ext cx="2342409" cy="23339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995" y="283335"/>
            <a:ext cx="2423106" cy="23339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197303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873" y="1770243"/>
            <a:ext cx="3670479" cy="36704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5088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8" y="1510651"/>
            <a:ext cx="6928163" cy="46131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261" y="1470109"/>
            <a:ext cx="4792124" cy="465368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79560" y="244699"/>
            <a:ext cx="7482625" cy="8757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মানচিত্রের প্রতি লক্ষ্য করি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226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28" y="1303425"/>
            <a:ext cx="6105525" cy="44910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921" y="1303425"/>
            <a:ext cx="5675290" cy="44910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1017431" y="167425"/>
            <a:ext cx="8796270" cy="73409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 </a:t>
            </a:r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 করে দেখি </a:t>
            </a:r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8039" y="5973651"/>
            <a:ext cx="3193962" cy="73409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পর্বত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26569" y="5973651"/>
            <a:ext cx="2768958" cy="73409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7200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2" y="2014939"/>
            <a:ext cx="6336406" cy="37000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135" y="2014939"/>
            <a:ext cx="5358148" cy="37000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300766" y="296214"/>
            <a:ext cx="8641724" cy="96591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লক্ষ্য করি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5538" y="5892084"/>
            <a:ext cx="4005330" cy="80493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পদ্মা নদী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0462" y="11487954"/>
            <a:ext cx="4005330" cy="80493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63684" y="5892084"/>
            <a:ext cx="4005330" cy="80493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মেঘনা নদী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038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9" y="2369713"/>
            <a:ext cx="5589431" cy="34573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634" y="2369713"/>
            <a:ext cx="6095598" cy="34573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940158" y="463639"/>
            <a:ext cx="8693239" cy="82424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9251" y="5975797"/>
            <a:ext cx="3593205" cy="7705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যমুনা নদী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58344" y="11487955"/>
            <a:ext cx="3593205" cy="7705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77448" y="6034825"/>
            <a:ext cx="3593205" cy="7705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কর্ণফুলী নদী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6233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6" y="2142159"/>
            <a:ext cx="6738602" cy="37075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016" y="2142159"/>
            <a:ext cx="5069983" cy="37075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171977" y="386366"/>
            <a:ext cx="8731877" cy="75985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 ভাল করে লক্ষ্য করি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9858" y="6014434"/>
            <a:ext cx="3554569" cy="67236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ব্রক্ষ্মপুত্র নদী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9859" y="11616744"/>
            <a:ext cx="3554569" cy="67236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79722" y="6014434"/>
            <a:ext cx="3554569" cy="67236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যমুনার ভাঙ্গন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892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4" y="2078718"/>
            <a:ext cx="6985837" cy="39251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656" y="2078718"/>
            <a:ext cx="3438660" cy="39251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339403" y="476518"/>
            <a:ext cx="8422783" cy="70833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 আরও কিছু ছবি দেখি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84868" y="6130344"/>
            <a:ext cx="2125014" cy="58186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বিল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1579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521" y="2412273"/>
            <a:ext cx="6478074" cy="34454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7" y="2412273"/>
            <a:ext cx="5177642" cy="34454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017431" y="463639"/>
            <a:ext cx="10006884" cy="77273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7431" y="5986529"/>
            <a:ext cx="3219718" cy="77273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পুকুর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17431" y="11509419"/>
            <a:ext cx="3219718" cy="77273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42468" y="5986529"/>
            <a:ext cx="4649273" cy="77273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টাঙ্গুয়ার হাওর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2171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265</Words>
  <Application>Microsoft Office PowerPoint</Application>
  <PresentationFormat>Widescreen</PresentationFormat>
  <Paragraphs>60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19</cp:revision>
  <dcterms:created xsi:type="dcterms:W3CDTF">2020-12-28T14:15:11Z</dcterms:created>
  <dcterms:modified xsi:type="dcterms:W3CDTF">2020-12-29T08:44:49Z</dcterms:modified>
</cp:coreProperties>
</file>