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92" r:id="rId7"/>
    <p:sldId id="290" r:id="rId8"/>
    <p:sldId id="288" r:id="rId9"/>
    <p:sldId id="265" r:id="rId10"/>
    <p:sldId id="293" r:id="rId11"/>
    <p:sldId id="300" r:id="rId12"/>
    <p:sldId id="294" r:id="rId13"/>
    <p:sldId id="295" r:id="rId14"/>
    <p:sldId id="298" r:id="rId15"/>
    <p:sldId id="282" r:id="rId16"/>
    <p:sldId id="283" r:id="rId17"/>
    <p:sldId id="284" r:id="rId18"/>
    <p:sldId id="285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7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9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3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5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7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1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3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8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8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1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0842-38AF-4357-84AC-4E1B019AE36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8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19" y="282012"/>
            <a:ext cx="11650589" cy="6363946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022904" y="2401367"/>
            <a:ext cx="10134617" cy="2606467"/>
          </a:xfrm>
        </p:spPr>
        <p:txBody>
          <a:bodyPr>
            <a:noAutofit/>
          </a:bodyPr>
          <a:lstStyle/>
          <a:p>
            <a:r>
              <a:rPr lang="en-US" sz="20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0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469" y="284503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20838" y="1906435"/>
            <a:ext cx="6875254" cy="3477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কয়েক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</a:p>
          <a:p>
            <a:pPr algn="just"/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মধ্যপদলোপী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উপমান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উপমিত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রূপক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1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284502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9073" y="1369309"/>
            <a:ext cx="9371860" cy="41549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মধ্যপদলোপী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ব্যাবাক্যের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মধ্যপদের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লোপ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মধ্যপদলোপী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</a:p>
          <a:p>
            <a:pPr algn="just"/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সিংহ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আসন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সিংহাসন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বিষয়ক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সভা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সাহিত্যসভা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স্মৃতি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রক্ষার্থে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সৌধ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স্মৃতিসৌধ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944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630" y="235682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338" y="581825"/>
            <a:ext cx="10541479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উপমান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উপমান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তুলনীয়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পরোক্ষ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বস্তুটিকে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উপমেয়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উপমান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উপমান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উপমেয়ের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ভ্রমরের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কৃষ্ণ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কেশ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ভ্রমরকৃষ্ণকেশ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ভ্রমর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উপমান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কেশ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উপমেয়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কৃষ্ণত্ব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ধর্মবাচক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উপমান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উপমান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তুষারের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শুভ্র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তুষারশুভ্র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  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অরুণের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রাঙা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অরুণরাঙা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69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284503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6320" y="932605"/>
            <a:ext cx="10317193" cy="48320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উপমিত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উপমেয়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উপমানের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উপমিত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(এ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গুণটিকে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সমাসে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উপমেয়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চন্দ্রের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চন্দ্রমুখ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সিংহের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সিংহপুরুষ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5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823" y="284501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8521" y="692200"/>
            <a:ext cx="10308566" cy="550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রূপক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pPr algn="just"/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উপমান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উপমেয়ের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অভিন্নতা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কল্পনা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রূপক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সমাসে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উপমেয়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উপমান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সমস্যমান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‘ই’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ব্যাসবাক্য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just"/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ক্রোধ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অনল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ক্রোধানল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বিষাদ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সিন্ধু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বিষাদসিন্ধু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মাঝি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মনমাঝি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35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1" y="238125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4709" y="460398"/>
            <a:ext cx="2888478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815" y="4859546"/>
            <a:ext cx="1112807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সমাসের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0BD44EA-4090-4D60-9CAD-DD2406FADB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147" y="1637772"/>
            <a:ext cx="3988408" cy="23821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008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1" y="238126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66005" y="757834"/>
            <a:ext cx="2196268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0884" y="2268988"/>
            <a:ext cx="3131389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ব্যাসবাক্য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ধোয়ামোছা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মহাকীর্তি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০৩।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কদাচার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০৪।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সাহিত্যসভা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০৫।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চন্দ্রমুখ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00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743" y="247456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3812" y="1023244"/>
            <a:ext cx="2127903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2702" y="2622673"/>
            <a:ext cx="6970144" cy="3170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ধোয়ামোছা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ধোয়া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মহাকীর্তি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মহতি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কীর্তি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০৩।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কদাচার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আচার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০৪।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সাহিত্যসভা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সভা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০৫।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চন্দ্রমুখ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ন্যায়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96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1" y="238126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0347" y="396266"/>
            <a:ext cx="317049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1640" y="4630226"/>
            <a:ext cx="10481096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ব্যাসবাক্যসহ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চালাক-চতুর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সুন্দরলতা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আলুসিদ্ধ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স্মৃতিসৌধ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তুষারশুভ্র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সিংহপুরুষ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ক্রোধানল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মনমাঝি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as-IN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724" y="1613200"/>
            <a:ext cx="4254286" cy="25525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81471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11" y="350378"/>
            <a:ext cx="11562697" cy="624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74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441" y="203942"/>
            <a:ext cx="11618782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5406" y="491273"/>
            <a:ext cx="43346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1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587" y="2881223"/>
            <a:ext cx="609315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শফিকুল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কোটচাঁদপুর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বিদ্যলয়</a:t>
            </a:r>
            <a:endPara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কোটচাঁদপুর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ঝিনাইদহ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5488" y="2897719"/>
            <a:ext cx="415116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৯ম/১০ম</a:t>
            </a:r>
          </a:p>
          <a:p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endPara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৫০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35" y="393960"/>
            <a:ext cx="2238999" cy="24174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357" y="491272"/>
            <a:ext cx="1948386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4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144" y="242109"/>
            <a:ext cx="1147762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2288" y="617589"/>
            <a:ext cx="2589376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শিক্ষনফল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49641" y="2136998"/>
            <a:ext cx="8355076" cy="323725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শেষে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কর্মধারায়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বলতে 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কর্মধারায়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কর্মধারায়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কর্মধারায়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ব্যাসবাক্য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8339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883" y="238124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24951" y="1748286"/>
            <a:ext cx="9765102" cy="36432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বিশেষণভাবাপন্ন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বিশেষ্যভাবাপন্ন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পরপদের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অর্থই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রূপে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প্রতীয়মান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5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8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9177" y="255217"/>
            <a:ext cx="11587500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A8A895C-EEB2-4D39-A34C-C37DC5F058D9}"/>
              </a:ext>
            </a:extLst>
          </p:cNvPr>
          <p:cNvSpPr/>
          <p:nvPr/>
        </p:nvSpPr>
        <p:spPr>
          <a:xfrm>
            <a:off x="2127155" y="3417516"/>
            <a:ext cx="8819765" cy="15428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1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1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1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3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218" y="1341135"/>
            <a:ext cx="415325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3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326284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709" y="1441348"/>
            <a:ext cx="10636369" cy="48320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বিশেষণভাবাপন্ন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বিশেষ্যভাবাপন্ন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পরপদের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অর্থই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রূপে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প্রতীয়মান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পদ্ম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নীলপদ্ম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just"/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কাঁচা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অথচ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মিঠা</a:t>
            </a:r>
            <a:r>
              <a:rPr lang="en-US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কাঁচামিঠা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সমাসে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ব্যাসবাক্যে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যেই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যিনি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পাছে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অব্যয়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77881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284502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9507" y="630645"/>
            <a:ext cx="10644995" cy="5632311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কয়েক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প্রকারে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সাধিত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 algn="just">
              <a:buAutoNum type="arabicPeriod"/>
            </a:pP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বিশেষ্যকে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বোঝালে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চালাক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চতুর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চালাক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চতুর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742950" indent="-742950" algn="just">
              <a:buAutoNum type="arabicPeriod"/>
            </a:pP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বস্তুকে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বোঝালে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যিনি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জজ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তিনিই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সাহেব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জজ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সাহেম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buAutoNum type="arabicPeriod"/>
            </a:pP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কার্যে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পরম্পরা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বোঝাতে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কৃদন্ত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পদেও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ধোয়া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মোছা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ধোয়ামোছা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buAutoNum type="arabicPeriod"/>
            </a:pP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পূর্বপদে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স্ত্রীবাচক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সমাসে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সেটি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সুন্দরী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লতা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সুন্দরলতা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29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80" y="284503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0882" y="778248"/>
            <a:ext cx="10515600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 startAt="5"/>
            </a:pP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বিশেষণবাচক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মহান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মহ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পূর্বপদ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মহ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মহান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মহা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মহ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মহাজ্ঞান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মহান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নবি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মহানবি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buAutoNum type="arabicPeriod" startAt="5"/>
            </a:pP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পূর্বপদে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পরপদের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স্বরধ্বনি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‘কৎ’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কু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কদার্থ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কু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আচার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কদাচার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742950" indent="-742950" algn="just">
              <a:buAutoNum type="arabicPeriod" startAt="5"/>
            </a:pP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পরপদে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কর্মাধারায়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সমাসে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রাজ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মহান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মহারাজ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742950" indent="-742950" algn="just">
              <a:buAutoNum type="arabicPeriod" startAt="5"/>
            </a:pP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কর্মধারায়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কখনো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কখনো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সিদ্ধ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আলু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আলুসিদ্ধ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অধম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নরাধম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00427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944" y="179956"/>
            <a:ext cx="11572874" cy="6324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86627" y="427426"/>
            <a:ext cx="2973935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2919" y="4469954"/>
            <a:ext cx="8410756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কর্মধারায়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60B8DEA-40ED-4174-B66C-91BD4D65D2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4"/>
          <a:stretch/>
        </p:blipFill>
        <p:spPr>
          <a:xfrm>
            <a:off x="3998619" y="1842455"/>
            <a:ext cx="2948299" cy="20469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017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751</Words>
  <Application>Microsoft Office PowerPoint</Application>
  <PresentationFormat>Custom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306</cp:revision>
  <dcterms:created xsi:type="dcterms:W3CDTF">2020-07-25T13:52:11Z</dcterms:created>
  <dcterms:modified xsi:type="dcterms:W3CDTF">2020-10-20T13:40:04Z</dcterms:modified>
</cp:coreProperties>
</file>