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0"/>
  </p:notesMasterIdLst>
  <p:sldIdLst>
    <p:sldId id="282" r:id="rId2"/>
    <p:sldId id="295" r:id="rId3"/>
    <p:sldId id="283" r:id="rId4"/>
    <p:sldId id="296" r:id="rId5"/>
    <p:sldId id="297" r:id="rId6"/>
    <p:sldId id="279" r:id="rId7"/>
    <p:sldId id="259" r:id="rId8"/>
    <p:sldId id="290" r:id="rId9"/>
    <p:sldId id="284" r:id="rId10"/>
    <p:sldId id="298" r:id="rId11"/>
    <p:sldId id="300" r:id="rId12"/>
    <p:sldId id="286" r:id="rId13"/>
    <p:sldId id="287" r:id="rId14"/>
    <p:sldId id="288" r:id="rId15"/>
    <p:sldId id="266" r:id="rId16"/>
    <p:sldId id="301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5" autoAdjust="0"/>
    <p:restoredTop sz="87634" autoAdjust="0"/>
  </p:normalViewPr>
  <p:slideViewPr>
    <p:cSldViewPr>
      <p:cViewPr varScale="1">
        <p:scale>
          <a:sx n="60" d="100"/>
          <a:sy n="60" d="100"/>
        </p:scale>
        <p:origin x="19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C4B03-27E2-48E7-9842-9E0454D771E0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ADEE-FCAD-4AD3-A983-29A1AFDB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12/29/2020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8C1899-B412-4CA8-8652-F6F6077BD8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2900" cap="sq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m.jpg">
            <a:extLst>
              <a:ext uri="{FF2B5EF4-FFF2-40B4-BE49-F238E27FC236}">
                <a16:creationId xmlns:a16="http://schemas.microsoft.com/office/drawing/2014/main" id="{1CF3B16A-0A2E-4373-99BB-FA002058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477000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164832" y="-152400"/>
            <a:ext cx="4584432" cy="723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419600" y="-152400"/>
            <a:ext cx="4876800" cy="7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558607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2534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24584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5649">
            <a:off x="-653694" y="1616178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48250" y="3047107"/>
            <a:ext cx="5048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3037494" y="2451624"/>
            <a:ext cx="3166377" cy="27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4876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কেন্দ্রগামী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263009" y="2814191"/>
            <a:ext cx="1437382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206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6736 L 0.76771 -0.078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222 L 0.9217 -0.02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00486 L 0.0875 0.1347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 animBg="1"/>
      <p:bldP spid="10" grpId="1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 rot="16200000">
            <a:off x="1943100" y="2857500"/>
            <a:ext cx="32766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hord 2"/>
          <p:cNvSpPr/>
          <p:nvPr/>
        </p:nvSpPr>
        <p:spPr>
          <a:xfrm rot="5400000">
            <a:off x="1943100" y="2857500"/>
            <a:ext cx="32766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iagonal Stripe 3"/>
          <p:cNvSpPr/>
          <p:nvPr/>
        </p:nvSpPr>
        <p:spPr>
          <a:xfrm rot="18642379" flipH="1">
            <a:off x="-1832769" y="3657137"/>
            <a:ext cx="1314450" cy="792162"/>
          </a:xfrm>
          <a:prstGeom prst="diagStripe">
            <a:avLst>
              <a:gd name="adj" fmla="val 6978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0582"/>
            <a:ext cx="7772400" cy="107721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প্রত্যেক ব্যাস বৃত্তকে দুইটি অর্ধবৃত্তে বিভক্ত করে।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এসো চিত্রের সাহায্যে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utter.jpg"/>
          <p:cNvPicPr>
            <a:picLocks noChangeAspect="1"/>
          </p:cNvPicPr>
          <p:nvPr/>
        </p:nvPicPr>
        <p:blipFill>
          <a:blip r:embed="rId2"/>
          <a:srcRect l="8696" t="8418" r="4349" b="11603"/>
          <a:stretch>
            <a:fillRect/>
          </a:stretch>
        </p:blipFill>
        <p:spPr bwMode="auto">
          <a:xfrm>
            <a:off x="-1905000" y="3372180"/>
            <a:ext cx="11430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97083 -0.0050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2963 L 3.33333E-6 -0.0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0.44167 8.60315E-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669642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7490" y="-916614"/>
            <a:ext cx="2902310" cy="7012614"/>
            <a:chOff x="2590800" y="260814"/>
            <a:chExt cx="2819400" cy="5752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438400" y="22830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3104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6726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29200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25694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649">
            <a:off x="-764252" y="1727213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114800" y="3158142"/>
            <a:ext cx="4114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044109" y="2596742"/>
            <a:ext cx="1551149" cy="67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Single Corner Rectangle 15"/>
          <p:cNvSpPr/>
          <p:nvPr/>
        </p:nvSpPr>
        <p:spPr>
          <a:xfrm>
            <a:off x="-1576137" y="687357"/>
            <a:ext cx="1600200" cy="480060"/>
          </a:xfrm>
          <a:prstGeom prst="round1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57045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76600" y="2843817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06514"/>
            <a:ext cx="1752600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7083 L 0.71667 -0.0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0.8967 -0.0266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-0.01528 L 0.33038 -0.01528 C 0.37205 -0.01274 0.40313 -0.01598 0.42656 -0.01227 C 0.45573 -0.01135 0.47899 -0.01019 0.49115 -0.0088 C 0.5033 -0.00695 0.49965 -0.00695 0.50156 -0.00301 C 0.50226 0.00138 0.50313 0.00995 0.50278 0.01527 C 0.50313 0.02037 0.50313 0.02384 0.5033 0.02708 C 0.50347 0.03055 0.50417 0.03194 0.50434 0.03541 C 0.50451 0.03842 0.50417 0.03634 0.50417 0.04675 C 0.50417 0.05694 0.50365 0.07106 0.50417 0.09768 L 0.50677 0.20856 " pathEditMode="relative" rAng="0" ptsTypes="FfaasaaaaFF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16 -0.04051 L 0.59497 -0.04051 C 0.63212 -0.04051 0.66875 -0.04422 0.67882 -0.03403 L 0.67796 0.21111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24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29" grpId="0"/>
      <p:bldP spid="3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898242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7490" y="-688014"/>
            <a:ext cx="2902310" cy="7012614"/>
            <a:chOff x="2590800" y="260814"/>
            <a:chExt cx="2819400" cy="5752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438400" y="25116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25390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012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873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27980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649">
            <a:off x="-702598" y="2820931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48250" y="4471938"/>
            <a:ext cx="5048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366448" y="3962400"/>
            <a:ext cx="25009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72363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 যে কোন  দুইটি বিন্দুর সংযোজক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রেখাংশ হলো বৃত্তের একটি জ্যা।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512981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0" y="4063017"/>
            <a:ext cx="14478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358914"/>
            <a:ext cx="1219200" cy="707886"/>
          </a:xfrm>
          <a:prstGeom prst="rect">
            <a:avLst/>
          </a:prstGeom>
          <a:solidFill>
            <a:srgbClr val="FF0066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6389 L 0.76771 -0.0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88003 -0.0043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07084 0.05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445838">
            <a:off x="3071065" y="1631170"/>
            <a:ext cx="3169939" cy="38006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340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35356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cil_cartoon_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5649">
            <a:off x="1978949" y="-1224888"/>
            <a:ext cx="552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u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34501">
            <a:off x="-5509318" y="3869044"/>
            <a:ext cx="6340378" cy="113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2703671" y="3239929"/>
            <a:ext cx="2583135" cy="17420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169192" y="1618372"/>
            <a:ext cx="3048000" cy="3788802"/>
            <a:chOff x="6239282" y="847147"/>
            <a:chExt cx="2990772" cy="3825572"/>
          </a:xfrm>
        </p:grpSpPr>
        <p:sp>
          <p:nvSpPr>
            <p:cNvPr id="17" name="Arc 16"/>
            <p:cNvSpPr/>
            <p:nvPr/>
          </p:nvSpPr>
          <p:spPr>
            <a:xfrm rot="20729076">
              <a:off x="6239282" y="847147"/>
              <a:ext cx="2990772" cy="3825572"/>
            </a:xfrm>
            <a:prstGeom prst="arc">
              <a:avLst>
                <a:gd name="adj1" fmla="val 13118983"/>
                <a:gd name="adj2" fmla="val 593260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0"/>
              <a:endCxn id="17" idx="2"/>
            </p:cNvCxnSpPr>
            <p:nvPr/>
          </p:nvCxnSpPr>
          <p:spPr>
            <a:xfrm rot="16200000" flipH="1">
              <a:off x="5806224" y="2541317"/>
              <a:ext cx="2568816" cy="16510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208672">
            <a:off x="3077883" y="1395565"/>
            <a:ext cx="3514979" cy="4094983"/>
            <a:chOff x="6624234" y="-29328"/>
            <a:chExt cx="3514979" cy="4094983"/>
          </a:xfrm>
        </p:grpSpPr>
        <p:sp>
          <p:nvSpPr>
            <p:cNvPr id="23" name="Arc 22"/>
            <p:cNvSpPr/>
            <p:nvPr/>
          </p:nvSpPr>
          <p:spPr>
            <a:xfrm rot="11712348">
              <a:off x="6624234" y="-29328"/>
              <a:ext cx="3514979" cy="4094983"/>
            </a:xfrm>
            <a:prstGeom prst="arc">
              <a:avLst>
                <a:gd name="adj1" fmla="val 14901729"/>
                <a:gd name="adj2" fmla="val 12287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5991328" flipH="1">
              <a:off x="6344832" y="1877433"/>
              <a:ext cx="2619089" cy="17470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419600" y="18067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548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4572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2634468">
            <a:off x="123208" y="5883048"/>
            <a:ext cx="533400" cy="630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 rot="3212734">
            <a:off x="8470662" y="97899"/>
            <a:ext cx="533400" cy="628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7397" y="13031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76600" y="34290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5820768"/>
            <a:ext cx="6420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627322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6434 0.0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15996 L 0.3533 0.848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3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02014 L -0.20382 0.020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2 -0.11204 L 0.1868 -0.1120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L -0.10556 0.1175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3.7037E-6 L 0.06562 -0.103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5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0" grpId="0" animBg="1"/>
      <p:bldP spid="10" grpId="1" animBg="1"/>
      <p:bldP spid="10" grpId="2" animBg="1"/>
      <p:bldP spid="27" grpId="0"/>
      <p:bldP spid="28" grpId="0"/>
      <p:bldP spid="29" grpId="0"/>
      <p:bldP spid="24" grpId="0" animBg="1"/>
      <p:bldP spid="24" grpId="1" animBg="1"/>
      <p:bldP spid="26" grpId="0" animBg="1"/>
      <p:bldP spid="26" grpId="1" animBg="1"/>
      <p:bldP spid="57" grpId="0"/>
      <p:bldP spid="58" grpId="0"/>
      <p:bldP spid="58" grpId="1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62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1981200"/>
            <a:ext cx="2743200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1243" y="3535681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H="1">
            <a:off x="3124200" y="3554104"/>
            <a:ext cx="2743200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4434027" y="2522463"/>
            <a:ext cx="1131513" cy="9317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7" idx="5"/>
          </p:cNvCxnSpPr>
          <p:nvPr/>
        </p:nvCxnSpPr>
        <p:spPr>
          <a:xfrm rot="16200000" flipH="1">
            <a:off x="4495800" y="3743046"/>
            <a:ext cx="1588" cy="193973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1186" y="33014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0186" y="46730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3586" y="33014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586" y="1905000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0786" y="46730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9986" y="36062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3124" y="295870"/>
            <a:ext cx="235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6" grpId="0"/>
      <p:bldP spid="18" grpId="0"/>
      <p:bldP spid="20" grpId="0"/>
      <p:bldP spid="22" grpId="0"/>
      <p:bldP spid="24" grpId="0"/>
      <p:bldP spid="2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2263914"/>
            <a:ext cx="2743200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01243" y="3688081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3705726"/>
            <a:ext cx="2724150" cy="77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 flipV="1">
            <a:off x="4485880" y="2734277"/>
            <a:ext cx="1008760" cy="95081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  <a:endCxn id="3" idx="5"/>
          </p:cNvCxnSpPr>
          <p:nvPr/>
        </p:nvCxnSpPr>
        <p:spPr>
          <a:xfrm rot="16200000" flipH="1">
            <a:off x="4495800" y="4025760"/>
            <a:ext cx="1588" cy="193973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186" y="35841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186" y="49557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3586" y="35841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1586" y="2187714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0786" y="49557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857" y="4114800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72070"/>
            <a:ext cx="209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মিলিয়ে নেই</a:t>
            </a:r>
            <a:endParaRPr lang="en-US" sz="5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3810000"/>
            <a:ext cx="2076450" cy="133046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630668" y="5136581"/>
            <a:ext cx="1101864" cy="7620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590800" y="5181600"/>
            <a:ext cx="1600200" cy="8382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219703" y="2324101"/>
            <a:ext cx="1371599" cy="1295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200400" y="2286000"/>
            <a:ext cx="1676400" cy="914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16486" y="48768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5486" y="1654314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3714" y="1578114"/>
            <a:ext cx="169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59436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8686" y="60960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6263" y="254016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629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3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4AFEF-2655-48A0-9788-32735BA2EE4E}"/>
              </a:ext>
            </a:extLst>
          </p:cNvPr>
          <p:cNvGrpSpPr/>
          <p:nvPr/>
        </p:nvGrpSpPr>
        <p:grpSpPr>
          <a:xfrm>
            <a:off x="1216926" y="304800"/>
            <a:ext cx="1678674" cy="1828800"/>
            <a:chOff x="1216926" y="304800"/>
            <a:chExt cx="1678674" cy="1828800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8ABDB05-9F24-45A5-A3D1-86E7AB7A3969}"/>
                </a:ext>
              </a:extLst>
            </p:cNvPr>
            <p:cNvSpPr/>
            <p:nvPr/>
          </p:nvSpPr>
          <p:spPr>
            <a:xfrm>
              <a:off x="1216926" y="304800"/>
              <a:ext cx="1678674" cy="9144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9BD7E3-F57A-4041-A505-BE0BAE970996}"/>
                </a:ext>
              </a:extLst>
            </p:cNvPr>
            <p:cNvSpPr/>
            <p:nvPr/>
          </p:nvSpPr>
          <p:spPr>
            <a:xfrm>
              <a:off x="1599063" y="1219200"/>
              <a:ext cx="9144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857250"/>
            <a:ext cx="8305800" cy="51435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Oval 14"/>
          <p:cNvSpPr/>
          <p:nvPr/>
        </p:nvSpPr>
        <p:spPr>
          <a:xfrm>
            <a:off x="1858781" y="1363832"/>
            <a:ext cx="849573" cy="8802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1992473" y="1601323"/>
            <a:ext cx="849573" cy="8802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2352283" y="1674050"/>
            <a:ext cx="849573" cy="8802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2588660" y="1453222"/>
            <a:ext cx="849573" cy="8802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2591319" y="1146568"/>
            <a:ext cx="849573" cy="8802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2166533" y="1474282"/>
            <a:ext cx="849573" cy="8802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2021274" y="1160384"/>
            <a:ext cx="849573" cy="880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2323482" y="1032268"/>
            <a:ext cx="849573" cy="8802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2494129" y="1321250"/>
            <a:ext cx="849573" cy="880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2306472" y="1206950"/>
            <a:ext cx="849573" cy="8802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3126314" y="2322622"/>
            <a:ext cx="470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0109" y="3261934"/>
            <a:ext cx="6097340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4925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49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925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49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925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49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925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49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492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B6B6FF-D1E6-4A56-B872-C7B7DDDECD48}"/>
              </a:ext>
            </a:extLst>
          </p:cNvPr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9E6781-F91C-4925-9E31-E2A5D3496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614783" y="70979"/>
              <a:ext cx="1447796" cy="14582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2C3A1E-F9A6-4318-AD88-EB189152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6201" y="76200"/>
              <a:ext cx="1447796" cy="1458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EA8320-2ACE-436D-9968-25B81092E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0004" y="5323562"/>
              <a:ext cx="1447796" cy="14582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804423-74B0-4932-AD60-81514EDB8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1421" y="5328779"/>
              <a:ext cx="1447796" cy="145823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7F3A39-D2EB-41CE-B51E-DF226C4FBE9F}"/>
              </a:ext>
            </a:extLst>
          </p:cNvPr>
          <p:cNvGrpSpPr/>
          <p:nvPr/>
        </p:nvGrpSpPr>
        <p:grpSpPr>
          <a:xfrm>
            <a:off x="1066801" y="0"/>
            <a:ext cx="6873308" cy="6842759"/>
            <a:chOff x="1066801" y="0"/>
            <a:chExt cx="6873308" cy="6842759"/>
          </a:xfrm>
        </p:grpSpPr>
        <p:pic>
          <p:nvPicPr>
            <p:cNvPr id="2" name="Picture 1" descr="rf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66801" y="0"/>
              <a:ext cx="6873308" cy="68427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86200" y="16543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87316" y="4495800"/>
              <a:ext cx="3886200" cy="18466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ঃ ছয়ফুল আলম রাজ্জাক</a:t>
              </a:r>
            </a:p>
            <a:p>
              <a:pPr algn="ctr"/>
              <a:r>
                <a:rPr lang="bn-IN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en-US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শিক্ষক </a:t>
              </a:r>
            </a:p>
            <a:p>
              <a:pPr algn="ctr"/>
              <a:r>
                <a:rPr lang="en-US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ইউছুফ আলী</a:t>
              </a:r>
              <a:r>
                <a:rPr lang="bn-IN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বিদ্যালয় </a:t>
              </a:r>
            </a:p>
            <a:p>
              <a:pPr algn="ctr"/>
              <a:r>
                <a:rPr lang="en-US" sz="240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ফেঞ্চুগঞ্জ, সিলেট</a:t>
              </a:r>
              <a:endPara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F3F4A1-98BE-4034-A834-DC869173C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023" y="2286000"/>
              <a:ext cx="1686758" cy="2207181"/>
            </a:xfrm>
            <a:prstGeom prst="ellipse">
              <a:avLst/>
            </a:prstGeom>
            <a:ln w="28575">
              <a:solidFill>
                <a:srgbClr val="C00000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4" y="0"/>
            <a:ext cx="65314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9154" y="12906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E1EC3B-E0FC-4F51-B7DE-8555F85FB195}"/>
              </a:ext>
            </a:extLst>
          </p:cNvPr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95AEB2-6EE0-413E-8E0D-43C44687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614783" y="70979"/>
              <a:ext cx="1447796" cy="14582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4D9828-E2D0-4DE7-9D85-6E6B6B5A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6201" y="76200"/>
              <a:ext cx="1447796" cy="1458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65918-C376-42E0-844F-227726364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0004" y="5323562"/>
              <a:ext cx="1447796" cy="14582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9DD45A-5B8C-4A3A-ABB3-396EC5A8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1421" y="5328779"/>
              <a:ext cx="1447796" cy="14582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76200"/>
            <a:ext cx="7895898" cy="67056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Box 2"/>
          <p:cNvSpPr txBox="1"/>
          <p:nvPr/>
        </p:nvSpPr>
        <p:spPr>
          <a:xfrm>
            <a:off x="4191000" y="1143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জানবে এবং এদের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09600" y="152400"/>
            <a:ext cx="8001000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আকৃতি কেমন বলি</a:t>
            </a:r>
            <a:endParaRPr lang="en-US" sz="3600" dirty="0"/>
          </a:p>
        </p:txBody>
      </p:sp>
      <p:pic>
        <p:nvPicPr>
          <p:cNvPr id="7" name="Picture 6" descr="vgk.jpg"/>
          <p:cNvPicPr>
            <a:picLocks noChangeAspect="1"/>
          </p:cNvPicPr>
          <p:nvPr/>
        </p:nvPicPr>
        <p:blipFill>
          <a:blip r:embed="rId3"/>
          <a:srcRect l="3030" t="6667" r="2564"/>
          <a:stretch>
            <a:fillRect/>
          </a:stretch>
        </p:blipFill>
        <p:spPr>
          <a:xfrm>
            <a:off x="3352800" y="4272888"/>
            <a:ext cx="2286000" cy="19812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 descr="mkl.png"/>
          <p:cNvPicPr>
            <a:picLocks noChangeAspect="1"/>
          </p:cNvPicPr>
          <p:nvPr/>
        </p:nvPicPr>
        <p:blipFill>
          <a:blip r:embed="rId4"/>
          <a:srcRect l="6061" t="5852" r="6061" b="15139"/>
          <a:stretch>
            <a:fillRect/>
          </a:stretch>
        </p:blipFill>
        <p:spPr>
          <a:xfrm>
            <a:off x="457200" y="4218296"/>
            <a:ext cx="2209800" cy="20574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1" name="Picture 10" descr="u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295400"/>
            <a:ext cx="2188116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</p:pic>
      <p:pic>
        <p:nvPicPr>
          <p:cNvPr id="12" name="Picture 11" descr="uo.jpg"/>
          <p:cNvPicPr>
            <a:picLocks noChangeAspect="1"/>
          </p:cNvPicPr>
          <p:nvPr/>
        </p:nvPicPr>
        <p:blipFill>
          <a:blip r:embed="rId6"/>
          <a:srcRect t="2238" r="13799" b="10113"/>
          <a:stretch>
            <a:fillRect/>
          </a:stretch>
        </p:blipFill>
        <p:spPr>
          <a:xfrm>
            <a:off x="6400800" y="4267200"/>
            <a:ext cx="2286000" cy="1981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92" y="1273792"/>
            <a:ext cx="2133600" cy="232640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4" name="Picture 13" descr="fv.jpg"/>
          <p:cNvPicPr>
            <a:picLocks noChangeAspect="1"/>
          </p:cNvPicPr>
          <p:nvPr/>
        </p:nvPicPr>
        <p:blipFill>
          <a:blip r:embed="rId8"/>
          <a:srcRect l="54145"/>
          <a:stretch>
            <a:fillRect/>
          </a:stretch>
        </p:blipFill>
        <p:spPr>
          <a:xfrm>
            <a:off x="6400800" y="1281752"/>
            <a:ext cx="228600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914400"/>
            <a:ext cx="438613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97557"/>
              </p:ext>
            </p:extLst>
          </p:nvPr>
        </p:nvGraphicFramePr>
        <p:xfrm>
          <a:off x="1935163" y="3136900"/>
          <a:ext cx="52752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5275440" imgH="582120" progId="Package">
                  <p:embed/>
                </p:oleObj>
              </mc:Choice>
              <mc:Fallback>
                <p:oleObj name="Packager Shell Object" showAsIcon="1" r:id="rId3" imgW="5275440" imgH="58212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136900"/>
                        <a:ext cx="527526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5562600" cy="61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002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19670"/>
            <a:ext cx="3657600" cy="92333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133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38" y="44774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en-US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নে</a:t>
            </a:r>
            <a:r>
              <a:rPr lang="bn-BD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800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411" y="191869"/>
            <a:ext cx="4449589" cy="646331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বৃত্ত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2883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3" name="Oval 12"/>
          <p:cNvSpPr/>
          <p:nvPr/>
        </p:nvSpPr>
        <p:spPr>
          <a:xfrm>
            <a:off x="2819400" y="1355442"/>
            <a:ext cx="3154189" cy="3810000"/>
          </a:xfrm>
          <a:prstGeom prst="ellipse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88890" y="-230814"/>
            <a:ext cx="2902310" cy="7012614"/>
            <a:chOff x="2590800" y="260814"/>
            <a:chExt cx="2819400" cy="57525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4343400" y="32910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1407225"/>
            <a:ext cx="3154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514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410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33070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2681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বৃত্তের বিভিন্ন অংশ চিনে নেই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104" y="6096000"/>
            <a:ext cx="8915400" cy="738664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, কেন্দ্র হলো বৃত্তের ভেতরের এমন একটি বিন্দু যা থেকে বৃত্তের উপরের প্রত্যেক বিন্দুর দূরত্ব  সমান। </a:t>
            </a:r>
          </a:p>
          <a:p>
            <a:pPr>
              <a:buFont typeface="Wingdings" pitchFamily="2" charset="2"/>
              <a:buChar char="Ø"/>
            </a:pPr>
            <a:r>
              <a:rPr lang="bn-BD" sz="2100" dirty="0">
                <a:latin typeface="NikoshBAN" pitchFamily="2" charset="0"/>
                <a:cs typeface="NikoshBAN" pitchFamily="2" charset="0"/>
              </a:rPr>
              <a:t> চিত্রে ঘ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বৃত্তের কেন্দ্র 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3352800"/>
            <a:ext cx="16002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96904" y="-168262"/>
            <a:ext cx="2902310" cy="7012614"/>
            <a:chOff x="2590800" y="260814"/>
            <a:chExt cx="2819400" cy="5752598"/>
          </a:xfrm>
        </p:grpSpPr>
        <p:cxnSp>
          <p:nvCxnSpPr>
            <p:cNvPr id="5" name="Straight Connector 4"/>
            <p:cNvCxnSpPr/>
            <p:nvPr/>
          </p:nvCxnSpPr>
          <p:spPr>
            <a:xfrm rot="10800000" flipV="1">
              <a:off x="2590800" y="3124200"/>
              <a:ext cx="2819400" cy="762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8408">
              <a:off x="1150040" y="2070313"/>
              <a:ext cx="5752598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83 -2.22222E-6 L 0.1625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0" grpId="1" animBg="1"/>
      <p:bldP spid="11" grpId="1"/>
      <p:bldP spid="12" grpId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329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</dc:creator>
  <cp:lastModifiedBy>User</cp:lastModifiedBy>
  <cp:revision>272</cp:revision>
  <dcterms:created xsi:type="dcterms:W3CDTF">2006-08-16T00:00:00Z</dcterms:created>
  <dcterms:modified xsi:type="dcterms:W3CDTF">2020-12-29T16:14:28Z</dcterms:modified>
</cp:coreProperties>
</file>