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76" r:id="rId5"/>
    <p:sldId id="275" r:id="rId6"/>
    <p:sldId id="263" r:id="rId7"/>
    <p:sldId id="259" r:id="rId8"/>
    <p:sldId id="271" r:id="rId9"/>
    <p:sldId id="273" r:id="rId10"/>
    <p:sldId id="274" r:id="rId11"/>
    <p:sldId id="264" r:id="rId12"/>
    <p:sldId id="258" r:id="rId13"/>
    <p:sldId id="272" r:id="rId14"/>
    <p:sldId id="270" r:id="rId15"/>
    <p:sldId id="265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1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1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5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9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4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4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3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1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5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7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70F0B-E62F-4C32-8470-7DA444CD08DB}" type="datetimeFigureOut">
              <a:rPr lang="en-US" smtClean="0"/>
              <a:t>28-Dec-2020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46E9C-A03B-48DA-AD48-8355B04E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5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7150" y="2800352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pic>
        <p:nvPicPr>
          <p:cNvPr id="1026" name="Picture 2" descr="Free download The Sacred Art of Gardening [1920x1080] for your Desktop,  Mobile &amp; Tablet | Explore 49+ Garden Wallpaper Free Download | Betty Boop  Wallpapers Free Download, Windows Wallpapers Free Download, L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10" y="1106728"/>
            <a:ext cx="8003263" cy="448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390931" y="2926655"/>
            <a:ext cx="2669829" cy="841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b="1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1108602" y="2045631"/>
            <a:ext cx="45719" cy="457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8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1" y="479070"/>
            <a:ext cx="6036905" cy="603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34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685801"/>
            <a:ext cx="4343400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399" y="2667001"/>
            <a:ext cx="862493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পাঠ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শিক্ষাথীরা-</a:t>
            </a:r>
          </a:p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ভ্যান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গ্রাফ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মেশিন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 ।</a:t>
            </a:r>
          </a:p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ভ্যান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গ্রাফ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মেশিন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গঠণ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বর্ণনা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ভ্যান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গ্রাফ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মেশিন</a:t>
            </a:r>
            <a:r>
              <a:rPr lang="en-US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ওকার্যপ্রণালী</a:t>
            </a:r>
            <a:r>
              <a:rPr lang="en-US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করতে পারবে </a:t>
            </a:r>
            <a:r>
              <a:rPr lang="bn-BD" sz="4000" dirty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33CC33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80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854" y="445588"/>
            <a:ext cx="5033724" cy="5441662"/>
          </a:xfrm>
        </p:spPr>
      </p:pic>
    </p:spTree>
    <p:extLst>
      <p:ext uri="{BB962C8B-B14F-4D97-AF65-F5344CB8AC3E}">
        <p14:creationId xmlns:p14="http://schemas.microsoft.com/office/powerpoint/2010/main" val="3618674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449" y="549109"/>
            <a:ext cx="6231099" cy="555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450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107" y="946125"/>
            <a:ext cx="8210938" cy="546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99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73194" y="407962"/>
            <a:ext cx="4473527" cy="1702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কক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8882" y="3191069"/>
            <a:ext cx="94239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ভ্যান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গ্রাফ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মেশিন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ফটোকপি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মেশিনে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222" y="247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217" y="1572993"/>
            <a:ext cx="5768084" cy="5768084"/>
          </a:xfrm>
        </p:spPr>
      </p:pic>
      <p:sp>
        <p:nvSpPr>
          <p:cNvPr id="5" name="TextBox 4"/>
          <p:cNvSpPr txBox="1"/>
          <p:nvPr/>
        </p:nvSpPr>
        <p:spPr>
          <a:xfrm>
            <a:off x="884222" y="4581331"/>
            <a:ext cx="31186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আলোকপাত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ree download The Sacred Art of Gardening [1920x1080] for your Desktop,  Mobile &amp; Tablet | Explore 49+ Garden Wallpaper Free Download | Betty Boop  Wallpapers Free Download, Windows Wallpapers Free Download, L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13" y="1041009"/>
            <a:ext cx="10387485" cy="581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3967089" y="3742006"/>
            <a:ext cx="4304714" cy="1505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77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586" y="1676401"/>
            <a:ext cx="1725215" cy="24536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24600" y="762000"/>
            <a:ext cx="3429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19600" y="2303055"/>
            <a:ext cx="5943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মোহা</a:t>
            </a:r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ম্মদ এখলাছ উদ্দীন</a:t>
            </a:r>
          </a:p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সিনি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য়র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algn="ctr"/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পন্থিছিলা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দাখিল বিজ্ঞান মাদ্রাসা</a:t>
            </a:r>
          </a:p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সীতাকুন্ড,চট্টগ্রাম।</a:t>
            </a:r>
          </a:p>
        </p:txBody>
      </p:sp>
    </p:spTree>
    <p:extLst>
      <p:ext uri="{BB962C8B-B14F-4D97-AF65-F5344CB8AC3E}">
        <p14:creationId xmlns:p14="http://schemas.microsoft.com/office/powerpoint/2010/main" val="172619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বিষয়ঃপদার্থ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endParaRPr lang="en-US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১০ম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5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১০ম</a:t>
            </a:r>
          </a:p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75" y="1149790"/>
            <a:ext cx="3174687" cy="421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739" y="415095"/>
            <a:ext cx="5990253" cy="591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668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016" y="106171"/>
            <a:ext cx="6606074" cy="567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93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9791" y="1901228"/>
            <a:ext cx="9296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9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ভ্যান</a:t>
            </a:r>
            <a:r>
              <a:rPr lang="en-US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গ্রাফ</a:t>
            </a:r>
            <a:r>
              <a:rPr lang="en-US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মেশিন</a:t>
            </a:r>
            <a:endParaRPr lang="bn-BD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2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55" y="659924"/>
            <a:ext cx="3618051" cy="3054584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431" y="2659225"/>
            <a:ext cx="6426014" cy="359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97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72" y="595993"/>
            <a:ext cx="5793614" cy="45570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337" y="2990821"/>
            <a:ext cx="4120141" cy="308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2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955" y="905631"/>
            <a:ext cx="9694506" cy="509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937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97</Words>
  <Application>Microsoft Office PowerPoint</Application>
  <PresentationFormat>Widescreen</PresentationFormat>
  <Paragraphs>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14</cp:revision>
  <dcterms:created xsi:type="dcterms:W3CDTF">2020-12-28T14:59:24Z</dcterms:created>
  <dcterms:modified xsi:type="dcterms:W3CDTF">2020-12-28T18:07:20Z</dcterms:modified>
</cp:coreProperties>
</file>