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7" r:id="rId5"/>
    <p:sldId id="275" r:id="rId6"/>
    <p:sldId id="277" r:id="rId7"/>
    <p:sldId id="273" r:id="rId8"/>
    <p:sldId id="264" r:id="rId9"/>
    <p:sldId id="276" r:id="rId10"/>
    <p:sldId id="262" r:id="rId11"/>
    <p:sldId id="282" r:id="rId12"/>
    <p:sldId id="261" r:id="rId13"/>
    <p:sldId id="283" r:id="rId14"/>
    <p:sldId id="280" r:id="rId15"/>
    <p:sldId id="281" r:id="rId16"/>
    <p:sldId id="279" r:id="rId17"/>
    <p:sldId id="265" r:id="rId18"/>
    <p:sldId id="272" r:id="rId19"/>
    <p:sldId id="278" r:id="rId20"/>
    <p:sldId id="266" r:id="rId21"/>
    <p:sldId id="271" r:id="rId22"/>
    <p:sldId id="260" r:id="rId23"/>
    <p:sldId id="26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76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9501-04CB-4E11-A798-6B139C54A3BE}" type="datetimeFigureOut">
              <a:rPr lang="en-US" smtClean="0"/>
              <a:t>29-Dec-2020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549-55E4-44F3-919F-D6BA2FF04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1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9501-04CB-4E11-A798-6B139C54A3BE}" type="datetimeFigureOut">
              <a:rPr lang="en-US" smtClean="0"/>
              <a:t>29-Dec-2020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549-55E4-44F3-919F-D6BA2FF04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8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9501-04CB-4E11-A798-6B139C54A3BE}" type="datetimeFigureOut">
              <a:rPr lang="en-US" smtClean="0"/>
              <a:t>29-Dec-2020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549-55E4-44F3-919F-D6BA2FF04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7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9501-04CB-4E11-A798-6B139C54A3BE}" type="datetimeFigureOut">
              <a:rPr lang="en-US" smtClean="0"/>
              <a:t>29-Dec-2020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549-55E4-44F3-919F-D6BA2FF04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4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9501-04CB-4E11-A798-6B139C54A3BE}" type="datetimeFigureOut">
              <a:rPr lang="en-US" smtClean="0"/>
              <a:t>29-Dec-2020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549-55E4-44F3-919F-D6BA2FF04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8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9501-04CB-4E11-A798-6B139C54A3BE}" type="datetimeFigureOut">
              <a:rPr lang="en-US" smtClean="0"/>
              <a:t>29-Dec-2020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549-55E4-44F3-919F-D6BA2FF04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9501-04CB-4E11-A798-6B139C54A3BE}" type="datetimeFigureOut">
              <a:rPr lang="en-US" smtClean="0"/>
              <a:t>29-Dec-2020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549-55E4-44F3-919F-D6BA2FF04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5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9501-04CB-4E11-A798-6B139C54A3BE}" type="datetimeFigureOut">
              <a:rPr lang="en-US" smtClean="0"/>
              <a:t>29-Dec-2020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549-55E4-44F3-919F-D6BA2FF04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3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9501-04CB-4E11-A798-6B139C54A3BE}" type="datetimeFigureOut">
              <a:rPr lang="en-US" smtClean="0"/>
              <a:t>29-Dec-2020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549-55E4-44F3-919F-D6BA2FF04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9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9501-04CB-4E11-A798-6B139C54A3BE}" type="datetimeFigureOut">
              <a:rPr lang="en-US" smtClean="0"/>
              <a:t>29-Dec-2020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549-55E4-44F3-919F-D6BA2FF04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9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99501-04CB-4E11-A798-6B139C54A3BE}" type="datetimeFigureOut">
              <a:rPr lang="en-US" smtClean="0"/>
              <a:t>29-Dec-2020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E549-55E4-44F3-919F-D6BA2FF04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4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99501-04CB-4E11-A798-6B139C54A3BE}" type="datetimeFigureOut">
              <a:rPr lang="en-US" smtClean="0"/>
              <a:t>29-Dec-2020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3E549-55E4-44F3-919F-D6BA2FF04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1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Free download The Sacred Art of Gardening [1920x1080] for your Desktop,  Mobile &amp; Tablet | Explore 49+ Garden Wallpaper Free Download | Betty Boop  Wallpapers Free Download, Windows Wallpapers Free Download, L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10" y="1106728"/>
            <a:ext cx="8003263" cy="448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4083114" y="2138289"/>
            <a:ext cx="4572000" cy="1983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welcome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09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85050"/>
            <a:ext cx="9227820" cy="5947366"/>
          </a:xfrm>
        </p:spPr>
      </p:pic>
    </p:spTree>
    <p:extLst>
      <p:ext uri="{BB962C8B-B14F-4D97-AF65-F5344CB8AC3E}">
        <p14:creationId xmlns:p14="http://schemas.microsoft.com/office/powerpoint/2010/main" val="212648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545" y="509001"/>
            <a:ext cx="6850966" cy="5041057"/>
          </a:xfrm>
        </p:spPr>
      </p:pic>
    </p:spTree>
    <p:extLst>
      <p:ext uri="{BB962C8B-B14F-4D97-AF65-F5344CB8AC3E}">
        <p14:creationId xmlns:p14="http://schemas.microsoft.com/office/powerpoint/2010/main" val="182794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9791" y="1901228"/>
            <a:ext cx="9296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ওহম</a:t>
            </a:r>
            <a:r>
              <a:rPr lang="en-US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endParaRPr lang="en-US" sz="9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97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8972" y="1364566"/>
            <a:ext cx="93268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ওহম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সূত্রঃ</a:t>
            </a:r>
            <a:endParaRPr lang="en-US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তাপমাত্রা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পরিবাহীর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প্রবাহিত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প্রবাহের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পরিবাহীর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প্রান্তের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বিভব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পার্থক্যের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মানের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সমানুপাতিক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5816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637" y="1432330"/>
            <a:ext cx="5289452" cy="4773955"/>
          </a:xfrm>
        </p:spPr>
      </p:pic>
    </p:spTree>
    <p:extLst>
      <p:ext uri="{BB962C8B-B14F-4D97-AF65-F5344CB8AC3E}">
        <p14:creationId xmlns:p14="http://schemas.microsoft.com/office/powerpoint/2010/main" val="110704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68" y="423394"/>
            <a:ext cx="9228406" cy="53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56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530" y="-295422"/>
            <a:ext cx="8539088" cy="678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8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70" y="1438629"/>
            <a:ext cx="10199077" cy="5099539"/>
          </a:xfrm>
        </p:spPr>
      </p:pic>
    </p:spTree>
    <p:extLst>
      <p:ext uri="{BB962C8B-B14F-4D97-AF65-F5344CB8AC3E}">
        <p14:creationId xmlns:p14="http://schemas.microsoft.com/office/powerpoint/2010/main" val="111943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071" y="1505361"/>
            <a:ext cx="7835703" cy="4644435"/>
          </a:xfrm>
        </p:spPr>
      </p:pic>
    </p:spTree>
    <p:extLst>
      <p:ext uri="{BB962C8B-B14F-4D97-AF65-F5344CB8AC3E}">
        <p14:creationId xmlns:p14="http://schemas.microsoft.com/office/powerpoint/2010/main" val="339234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958" y="362451"/>
            <a:ext cx="9003322" cy="6743802"/>
          </a:xfrm>
        </p:spPr>
      </p:pic>
    </p:spTree>
    <p:extLst>
      <p:ext uri="{BB962C8B-B14F-4D97-AF65-F5344CB8AC3E}">
        <p14:creationId xmlns:p14="http://schemas.microsoft.com/office/powerpoint/2010/main" val="124168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24600" y="762000"/>
            <a:ext cx="3429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19600" y="2303055"/>
            <a:ext cx="5943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মোহা</a:t>
            </a:r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ম্মদ এখলাছ উদ্দীন</a:t>
            </a:r>
          </a:p>
          <a:p>
            <a:pPr algn="ctr"/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সিনি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য়র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pPr algn="ctr"/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পন্থিছিলা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ইসলামিয়া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দাখিল বিজ্ঞান মাদ্রাসা</a:t>
            </a:r>
          </a:p>
          <a:p>
            <a:pPr algn="ctr"/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সীতাকুন্ড,চট্টগ্রাম।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498" y="899720"/>
            <a:ext cx="138684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9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11" y="196949"/>
            <a:ext cx="9537895" cy="746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90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367889" y="162963"/>
            <a:ext cx="4291343" cy="16477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80492" y="2855742"/>
            <a:ext cx="97770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রোধের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বিভব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I=</a:t>
            </a:r>
            <a:r>
              <a:rPr lang="en-US" sz="48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84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165" y="914399"/>
            <a:ext cx="6172200" cy="186204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5935" y="34290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948" y="773861"/>
            <a:ext cx="2143125" cy="2143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33711" y="3890665"/>
            <a:ext cx="8996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ওহম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সূত্রের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গাণতিক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ব্যাখ্যাসহ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লেখচিত্র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21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ree download The Sacred Art of Gardening [1920x1080] for your Desktop,  Mobile &amp; Tablet | Explore 49+ Garden Wallpaper Free Download | Betty Boop  Wallpapers Free Download, Windows Wallpapers Free Download, L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13" y="1041009"/>
            <a:ext cx="10387485" cy="581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3967089" y="3742006"/>
            <a:ext cx="4304714" cy="1505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10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</a:t>
            </a:r>
            <a:endParaRPr lang="en-US" sz="5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১০ম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5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23" y="1997612"/>
            <a:ext cx="3793252" cy="212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685801"/>
            <a:ext cx="4343400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4905" y="2667001"/>
            <a:ext cx="96284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পাঠ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শিক্ষাথীরা-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চল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ওহম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ওহম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হম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36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13" y="365125"/>
            <a:ext cx="7441809" cy="5602906"/>
          </a:xfrm>
        </p:spPr>
      </p:pic>
    </p:spTree>
    <p:extLst>
      <p:ext uri="{BB962C8B-B14F-4D97-AF65-F5344CB8AC3E}">
        <p14:creationId xmlns:p14="http://schemas.microsoft.com/office/powerpoint/2010/main" val="368099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61183"/>
            <a:ext cx="10185009" cy="5346475"/>
          </a:xfrm>
        </p:spPr>
      </p:pic>
    </p:spTree>
    <p:extLst>
      <p:ext uri="{BB962C8B-B14F-4D97-AF65-F5344CB8AC3E}">
        <p14:creationId xmlns:p14="http://schemas.microsoft.com/office/powerpoint/2010/main" val="351323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982" y="772025"/>
            <a:ext cx="8398412" cy="523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62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575" y="503339"/>
            <a:ext cx="7737230" cy="5476916"/>
          </a:xfrm>
        </p:spPr>
      </p:pic>
    </p:spTree>
    <p:extLst>
      <p:ext uri="{BB962C8B-B14F-4D97-AF65-F5344CB8AC3E}">
        <p14:creationId xmlns:p14="http://schemas.microsoft.com/office/powerpoint/2010/main" val="5394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2899"/>
            <a:ext cx="9515622" cy="6946767"/>
          </a:xfrm>
        </p:spPr>
      </p:pic>
    </p:spTree>
    <p:extLst>
      <p:ext uri="{BB962C8B-B14F-4D97-AF65-F5344CB8AC3E}">
        <p14:creationId xmlns:p14="http://schemas.microsoft.com/office/powerpoint/2010/main" val="428078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120</Words>
  <Application>Microsoft Office PowerPoint</Application>
  <PresentationFormat>Widescreen</PresentationFormat>
  <Paragraphs>28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16</cp:revision>
  <dcterms:created xsi:type="dcterms:W3CDTF">2020-12-29T11:10:47Z</dcterms:created>
  <dcterms:modified xsi:type="dcterms:W3CDTF">2020-12-29T15:46:32Z</dcterms:modified>
</cp:coreProperties>
</file>