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3" r:id="rId4"/>
    <p:sldId id="263" r:id="rId5"/>
    <p:sldId id="257" r:id="rId6"/>
    <p:sldId id="258" r:id="rId7"/>
    <p:sldId id="259" r:id="rId8"/>
    <p:sldId id="260" r:id="rId9"/>
    <p:sldId id="272" r:id="rId10"/>
    <p:sldId id="265" r:id="rId11"/>
    <p:sldId id="277" r:id="rId12"/>
    <p:sldId id="278" r:id="rId13"/>
    <p:sldId id="279" r:id="rId14"/>
    <p:sldId id="288" r:id="rId15"/>
    <p:sldId id="280" r:id="rId16"/>
    <p:sldId id="284" r:id="rId17"/>
    <p:sldId id="282" r:id="rId18"/>
    <p:sldId id="285" r:id="rId19"/>
    <p:sldId id="287" r:id="rId20"/>
    <p:sldId id="286" r:id="rId21"/>
    <p:sldId id="268" r:id="rId22"/>
    <p:sldId id="269" r:id="rId23"/>
    <p:sldId id="270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4E9B08-7615-45AD-8207-8643B5F9D2B8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E7316C-17A5-46D0-926C-5BE34852F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447800" y="762000"/>
            <a:ext cx="533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138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4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133600"/>
            <a:ext cx="2133600" cy="1905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ব্রাউজার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4700" y="2209800"/>
            <a:ext cx="18288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3500" y="4362450"/>
            <a:ext cx="205740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6344" y="2139286"/>
            <a:ext cx="1969827" cy="1969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1982" y="4116040"/>
            <a:ext cx="2247900" cy="2247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6800" y="3733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Times New Roman" pitchFamily="18" charset="0"/>
                <a:cs typeface="Times New Roman" pitchFamily="18" charset="0"/>
              </a:rPr>
              <a:t>অপেরা মিনি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3733800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ইন্টারনেট এক্সপ্লোরার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3918466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সাফারি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6363940"/>
            <a:ext cx="1809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গুগল ক্রম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646344" y="6248400"/>
            <a:ext cx="1821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ফায়ারফক্স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38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build="allAtOnce"/>
      <p:bldP spid="15" grpId="0" build="p"/>
      <p:bldP spid="16" grpId="0" build="p"/>
      <p:bldP spid="17" grpId="0" build="p"/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জিমেইল-ডট-কম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1150"/>
            <a:ext cx="5010150" cy="5276850"/>
          </a:xfrm>
          <a:prstGeom prst="rect">
            <a:avLst/>
          </a:prstGeom>
        </p:spPr>
      </p:pic>
      <p:pic>
        <p:nvPicPr>
          <p:cNvPr id="5" name="Picture 4" descr="create-a-gmail-account (4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600200"/>
            <a:ext cx="4038600" cy="5257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43000" y="457200"/>
            <a:ext cx="7010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জিমেইল একাউন্ট খোলার নিয়ম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eate-a-gmail-account (7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19200"/>
            <a:ext cx="6172200" cy="5172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43000" y="609601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জিমেইল একাউন্ট খোলার নিয়ম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eate-a-gmail-account (5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0600"/>
            <a:ext cx="6096000" cy="2809875"/>
          </a:xfrm>
          <a:prstGeom prst="rect">
            <a:avLst/>
          </a:prstGeom>
        </p:spPr>
      </p:pic>
      <p:pic>
        <p:nvPicPr>
          <p:cNvPr id="3" name="Picture 2" descr="create-a-gmail-account (6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886200"/>
            <a:ext cx="6096000" cy="28098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00200" y="381000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জিমেইল একাউন্ট খোলার নিয়ম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eate-a-gmail-account (9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810000"/>
            <a:ext cx="7086600" cy="2819400"/>
          </a:xfrm>
          <a:prstGeom prst="rect">
            <a:avLst/>
          </a:prstGeom>
        </p:spPr>
      </p:pic>
      <p:pic>
        <p:nvPicPr>
          <p:cNvPr id="4" name="Picture 3" descr="create-a-gmail-account (8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95401"/>
            <a:ext cx="6934200" cy="24383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0" y="5334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জিমেইল একাউন্ট খোলার নিয়ম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381000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জিমেইল একাউন্ট খোলার নিয়ম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152400" y="60960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1000" y="1447800"/>
            <a:ext cx="2133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ইন্টারনেট ব্রাউজার</a:t>
            </a:r>
            <a:endParaRPr lang="en-US" sz="2800" dirty="0"/>
          </a:p>
        </p:txBody>
      </p:sp>
      <p:sp>
        <p:nvSpPr>
          <p:cNvPr id="36" name="Right Arrow 35"/>
          <p:cNvSpPr/>
          <p:nvPr/>
        </p:nvSpPr>
        <p:spPr>
          <a:xfrm>
            <a:off x="2590800" y="16764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581400" y="15240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en-US" dirty="0" smtClean="0"/>
              <a:t>www.google.com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705600" y="15240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sign in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09600" y="24384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Create account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858000" y="2438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/>
              <a:t> form fill up-Next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657600" y="24384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form fill up-Next</a:t>
            </a:r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>
            <a:off x="5791200" y="18288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5943600" y="32766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2667000" y="25146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9600" y="32004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Phone number-Next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858000" y="3200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skip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657600" y="32004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Verify Code-Next</a:t>
            </a:r>
            <a:endParaRPr lang="en-US" dirty="0"/>
          </a:p>
        </p:txBody>
      </p:sp>
      <p:sp>
        <p:nvSpPr>
          <p:cNvPr id="48" name="Right Arrow 47"/>
          <p:cNvSpPr/>
          <p:nvPr/>
        </p:nvSpPr>
        <p:spPr>
          <a:xfrm>
            <a:off x="5943600" y="24384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2743200" y="32766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228600" y="25908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152400" y="3200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41148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I agree</a:t>
            </a:r>
            <a:endParaRPr lang="en-US" dirty="0"/>
          </a:p>
        </p:txBody>
      </p:sp>
      <p:sp>
        <p:nvSpPr>
          <p:cNvPr id="66" name="Right Arrow 65"/>
          <p:cNvSpPr/>
          <p:nvPr/>
        </p:nvSpPr>
        <p:spPr>
          <a:xfrm>
            <a:off x="1752600" y="41148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 build="allAtOnce" animBg="1"/>
      <p:bldP spid="36" grpId="0" animBg="1"/>
      <p:bldP spid="37" grpId="0" build="p" animBg="1"/>
      <p:bldP spid="38" grpId="0" build="p" animBg="1"/>
      <p:bldP spid="39" grpId="0" build="allAtOnce" animBg="1"/>
      <p:bldP spid="40" grpId="0" build="p" animBg="1"/>
      <p:bldP spid="41" grpId="0" build="p" animBg="1"/>
      <p:bldP spid="42" grpId="0" animBg="1"/>
      <p:bldP spid="43" grpId="0" animBg="1"/>
      <p:bldP spid="44" grpId="0" animBg="1"/>
      <p:bldP spid="45" grpId="0" build="p" animBg="1"/>
      <p:bldP spid="46" grpId="0" build="p" animBg="1"/>
      <p:bldP spid="47" grpId="0" build="p" animBg="1"/>
      <p:bldP spid="48" grpId="0" animBg="1"/>
      <p:bldP spid="49" grpId="0" animBg="1"/>
      <p:bldP spid="50" grpId="0" animBg="1"/>
      <p:bldP spid="51" grpId="0" animBg="1"/>
      <p:bldP spid="52" grpId="0" build="p" animBg="1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id2067548-v4-728px-Send-an-Email-Using-Gmail-Step-9-Vers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1447800"/>
            <a:ext cx="5271247" cy="4511675"/>
          </a:xfrm>
          <a:prstGeom prst="rect">
            <a:avLst/>
          </a:prstGeom>
        </p:spPr>
      </p:pic>
      <p:pic>
        <p:nvPicPr>
          <p:cNvPr id="3" name="Picture 2" descr="aid2067548-v4-728px-Send-an-Email-Using-Gmail-Step-2-Version-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371600"/>
            <a:ext cx="3446929" cy="4800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71800" y="4572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জিমেইল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পাঠানোর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নিয়ম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ইমেইল-লেখা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153400" cy="450532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676400" y="533400"/>
            <a:ext cx="541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জিমেইল পাঠানোর নিয়ম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id2067548-v4-728px-Send-an-Email-Using-Gmail-Step-11-Version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838200"/>
            <a:ext cx="4114800" cy="2667000"/>
          </a:xfrm>
          <a:prstGeom prst="rect">
            <a:avLst/>
          </a:prstGeom>
        </p:spPr>
      </p:pic>
      <p:pic>
        <p:nvPicPr>
          <p:cNvPr id="5" name="Picture 4" descr="aid2067548-v4-728px-Send-an-Email-Using-Gmail-Step-12-Version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962400"/>
            <a:ext cx="6400800" cy="2895600"/>
          </a:xfrm>
          <a:prstGeom prst="rect">
            <a:avLst/>
          </a:prstGeom>
        </p:spPr>
      </p:pic>
      <p:pic>
        <p:nvPicPr>
          <p:cNvPr id="6" name="Picture 5" descr="aid2067548-v4-728px-Send-an-Email-Using-Gmail-Step-4-Version-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762000"/>
            <a:ext cx="3581400" cy="28072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57400" y="228600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জিমেইল পাঠানোর নিয়ম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id2067548-v4-728px-Send-an-Email-Using-Gmail-Step-14-Version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4191000" cy="3886200"/>
          </a:xfrm>
          <a:prstGeom prst="rect">
            <a:avLst/>
          </a:prstGeom>
        </p:spPr>
      </p:pic>
      <p:pic>
        <p:nvPicPr>
          <p:cNvPr id="4" name="Picture 3" descr="aid2067548-v4-728px-Send-an-Email-Using-Gmail-Step-15-Version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676400"/>
            <a:ext cx="4191000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3810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জিমেইল পাঠানোর নিয়ম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239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IN" sz="6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তাহমিনা ইয়াছমিন</a:t>
            </a:r>
          </a:p>
          <a:p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সাতবাড়ীয়া শাহ আমানত (র.) দাখিল মাদ্রাসা</a:t>
            </a:r>
            <a:endParaRPr lang="bn-BD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সাতবাড়ীয়া , চন্দনাইশ, চট্টগ্রাম।</a:t>
            </a:r>
            <a:endParaRPr lang="bn-IN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 নং-০১৮৫৯৭৫১১৪৮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id2067548-v4-728px-Send-an-Email-Using-Gmail-Step-8-Version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371600"/>
            <a:ext cx="6096000" cy="3886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52600" y="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জিমেইল পাঠানোর নিয়ম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239000" cy="1905001"/>
          </a:xfrm>
        </p:spPr>
        <p:txBody>
          <a:bodyPr/>
          <a:lstStyle/>
          <a:p>
            <a:r>
              <a:rPr lang="en-US" sz="115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115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1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6461760" cy="2590800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36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71601"/>
            <a:ext cx="6400800" cy="990599"/>
          </a:xfrm>
        </p:spPr>
        <p:txBody>
          <a:bodyPr/>
          <a:lstStyle/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6461760" cy="2819400"/>
          </a:xfrm>
        </p:spPr>
        <p:txBody>
          <a:bodyPr>
            <a:no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97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3810000" cy="1752600"/>
          </a:xfrm>
        </p:spPr>
        <p:txBody>
          <a:bodyPr/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156960" cy="2362200"/>
          </a:xfrm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পার্সওয়ার্ড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টাইপ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কোন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নিয়মগুলো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</a:rPr>
              <a:t>-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 কর।</a:t>
            </a:r>
            <a:endParaRPr lang="en-US" sz="4000" dirty="0">
              <a:solidFill>
                <a:schemeClr val="tx1"/>
              </a:solidFill>
              <a:latin typeface="SutonnyMJ" pitchFamily="2" charset="0"/>
            </a:endParaRPr>
          </a:p>
        </p:txBody>
      </p:sp>
      <p:pic>
        <p:nvPicPr>
          <p:cNvPr id="4" name="Picture 3" descr="bari201605120759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38200"/>
            <a:ext cx="37338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312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LR-সম্পর্কে-প্রাথমিক-ধারনা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Wave 2"/>
          <p:cNvSpPr/>
          <p:nvPr/>
        </p:nvSpPr>
        <p:spPr>
          <a:xfrm>
            <a:off x="2286000" y="990600"/>
            <a:ext cx="4876800" cy="1219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670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IN" sz="4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অষ্টম</a:t>
            </a:r>
          </a:p>
          <a:p>
            <a:r>
              <a:rPr lang="bn-IN" sz="4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তথ্য ও   যোগাযোগ প্রযুক্তি</a:t>
            </a:r>
          </a:p>
          <a:p>
            <a:r>
              <a:rPr lang="bn-IN" sz="4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পঞ্চম</a:t>
            </a:r>
          </a:p>
          <a:p>
            <a:r>
              <a:rPr lang="bn-IN" sz="4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পাঠঃ ৪৭</a:t>
            </a:r>
          </a:p>
          <a:p>
            <a:r>
              <a:rPr lang="bn-IN" sz="4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সময়ঃ৩০ 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3048000" y="1295400"/>
            <a:ext cx="4191001" cy="2675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4114800"/>
            <a:ext cx="3272481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4038600"/>
            <a:ext cx="4267200" cy="2819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0" y="251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867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48747" y="596164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381000"/>
            <a:ext cx="7239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94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362200"/>
            <a:ext cx="6858000" cy="3840163"/>
          </a:xfrm>
        </p:spPr>
        <p:txBody>
          <a:bodyPr>
            <a:noAutofit/>
          </a:bodyPr>
          <a:lstStyle/>
          <a:p>
            <a:pPr marL="640080" indent="-571500">
              <a:buFont typeface="Wingdings" pitchFamily="2" charset="2"/>
              <a:buChar char="q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আমরা কোখায় চিঠিপত্র পোস্ট করি?</a:t>
            </a:r>
          </a:p>
          <a:p>
            <a:pPr marL="640080" indent="-571500">
              <a:buFont typeface="Wingdings" pitchFamily="2" charset="2"/>
              <a:buChar char="q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বর্তমানে চিঠিপত্র কিভাবে আদান প্রদান করে থাকি?</a:t>
            </a:r>
          </a:p>
          <a:p>
            <a:pPr marL="68580" indent="0">
              <a:buNone/>
            </a:pPr>
            <a:endParaRPr lang="en-US" sz="3600" dirty="0" smtClean="0">
              <a:latin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620000" cy="1143000"/>
          </a:xfrm>
        </p:spPr>
        <p:txBody>
          <a:bodyPr/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প্রশ্নগুলো লক্ষ্য করি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91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0"/>
            <a:ext cx="5105400" cy="3493008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SutonnyMJ" pitchFamily="2" charset="0"/>
              </a:rPr>
              <a:t> </a:t>
            </a:r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ই-মেইল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46280395"/>
              </p:ext>
            </p:extLst>
          </p:nvPr>
        </p:nvGraphicFramePr>
        <p:xfrm>
          <a:off x="5638800" y="3657600"/>
          <a:ext cx="104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11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1" y="2209800"/>
            <a:ext cx="326620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441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05001"/>
            <a:ext cx="3810000" cy="1219199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</a:t>
            </a:r>
            <a:r>
              <a:rPr lang="en-US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352800"/>
            <a:ext cx="6781800" cy="22860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ই-মেইল সম্পর্কে বর্ণনা করতে পারবে।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ই-মেইল ব্যবহারের সুবিধা চিহ্নিত করতে পারবে।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ই-মেইলে নতুন ঠিকানা খোলার মাধ্যমে ই-মেইল পাঠানোর নিয়ম বর্ণনা করতে পারবে।</a:t>
            </a:r>
          </a:p>
          <a:p>
            <a:endParaRPr lang="bn-IN" sz="3200" dirty="0" smtClean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8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696200" cy="2286001"/>
          </a:xfrm>
        </p:spPr>
        <p:txBody>
          <a:bodyPr/>
          <a:lstStyle/>
          <a:p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ই-মেইল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315200" cy="2514600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ই-মেইল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কোন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endParaRPr lang="en-US" sz="36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01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848600" cy="670560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36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3600" dirty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36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3600" dirty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পয়সায়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প্রান্তে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প্রেরণ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.</a:t>
            </a:r>
            <a:br>
              <a:rPr lang="bn-IN" sz="36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প্রেরণ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কোন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স্মার্ট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ফোনের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–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২৪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ঘন্টায়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গোপনীয়তা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4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239</Words>
  <Application>Microsoft Office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Slide 1</vt:lpstr>
      <vt:lpstr>Slide 2</vt:lpstr>
      <vt:lpstr>Slide 3</vt:lpstr>
      <vt:lpstr>Slide 4</vt:lpstr>
      <vt:lpstr>নিচের প্রশ্নগুলো লক্ষ্য করি</vt:lpstr>
      <vt:lpstr>আজকের পাঠ</vt:lpstr>
      <vt:lpstr>শিখনফল</vt:lpstr>
      <vt:lpstr>  ই-মেইল কি </vt:lpstr>
      <vt:lpstr>     ই-মেইল ব্যবহারের সুবিধা   ১। ই-মেইলের মাধ্যমে প্রায় বিনা পয়সায় পৃথিবীর এক প্রান্ত হতে অন্য প্রান্তে তথ্য প্রেরণ করা যায়।. ২। খুব দ্রুত তথ্য প্রেরণ করা যায়। ৩। যে কোন স্মার্ট ফোনের মাধ্যমে ই-মেইল করা যায়। ৪। রাত –দিন ২৪ ঘন্টায় ই-মেইল করা যায়। ৫। অনেক মেইল একসাথে করা যায়। ৬। গোপনীয়তা রক্ষা করা যায়।    </vt:lpstr>
      <vt:lpstr>কয়েকটি জনপ্রিয় ইন্টারনেট ব্রাউজার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দলগত কাজ</vt:lpstr>
      <vt:lpstr>           মূল্যায়ন</vt:lpstr>
      <vt:lpstr>বাড়ির কাজ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shatbaria</dc:creator>
  <cp:lastModifiedBy>USER</cp:lastModifiedBy>
  <cp:revision>155</cp:revision>
  <dcterms:created xsi:type="dcterms:W3CDTF">2019-01-24T19:54:30Z</dcterms:created>
  <dcterms:modified xsi:type="dcterms:W3CDTF">2020-12-29T06:43:51Z</dcterms:modified>
</cp:coreProperties>
</file>