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4" r:id="rId4"/>
    <p:sldId id="258" r:id="rId5"/>
    <p:sldId id="259" r:id="rId6"/>
    <p:sldId id="272" r:id="rId7"/>
    <p:sldId id="260" r:id="rId8"/>
    <p:sldId id="261" r:id="rId9"/>
    <p:sldId id="262" r:id="rId10"/>
    <p:sldId id="263" r:id="rId11"/>
    <p:sldId id="264" r:id="rId12"/>
    <p:sldId id="271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7C69B-EA1F-4A20-832B-E61093CC2FF4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BD873-538E-4AF2-A565-B1BE2B66D9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4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D873-538E-4AF2-A565-B1BE2B66D9E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0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D873-538E-4AF2-A565-B1BE2B66D9E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3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30E-9267-484D-9A9A-9780AEE57FC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30E-9267-484D-9A9A-9780AEE57FC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30E-9267-484D-9A9A-9780AEE57FC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30E-9267-484D-9A9A-9780AEE57FC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30E-9267-484D-9A9A-9780AEE57FC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30E-9267-484D-9A9A-9780AEE57FC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30E-9267-484D-9A9A-9780AEE57FC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30E-9267-484D-9A9A-9780AEE57FC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30E-9267-484D-9A9A-9780AEE57FC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30E-9267-484D-9A9A-9780AEE57FC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830E-9267-484D-9A9A-9780AEE57FC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4830E-9267-484D-9A9A-9780AEE57FC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6FD41-B031-412C-BF5F-12A474FF7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resourse\flow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67000" y="2209800"/>
            <a:ext cx="403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5257800" cy="110799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ফলঃ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7200" y="1600200"/>
            <a:ext cx="7620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971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কৃতকাজের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3733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57200" y="2362200"/>
            <a:ext cx="7620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81000" y="3124200"/>
            <a:ext cx="7620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81000" y="3886200"/>
            <a:ext cx="7620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10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2286000" y="2362200"/>
            <a:ext cx="68580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0" y="1219200"/>
            <a:ext cx="762000" cy="1143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D:\2nd content\resourse\push1.jpg"/>
          <p:cNvPicPr>
            <a:picLocks noChangeAspect="1" noChangeArrowheads="1"/>
          </p:cNvPicPr>
          <p:nvPr/>
        </p:nvPicPr>
        <p:blipFill>
          <a:blip r:embed="rId2"/>
          <a:srcRect r="51246"/>
          <a:stretch>
            <a:fillRect/>
          </a:stretch>
        </p:blipFill>
        <p:spPr bwMode="auto">
          <a:xfrm>
            <a:off x="0" y="762000"/>
            <a:ext cx="1304880" cy="17049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62200" y="2438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58200" y="2438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2438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9718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বস্তুটির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বস্তুটির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সরণ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ঘটে-তাহলেই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657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ঘটে,তাহলে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দূরত্বের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সুতরাং,কাজ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x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3340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Fএবং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s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কৃতকাজ,W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=Fs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60960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বল×সরণ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08E-6 L 0.10833 -0.0020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4783E-7 L 0.65833 0.005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/>
      <p:bldP spid="12" grpId="0"/>
      <p:bldP spid="13" grpId="0"/>
      <p:bldP spid="15" grpId="0"/>
      <p:bldP spid="17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2362200" y="2438400"/>
            <a:ext cx="6781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828800" y="182880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2nd content\resourse\pus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838199" cy="76200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flipV="1">
            <a:off x="2362200" y="228600"/>
            <a:ext cx="2743200" cy="2209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925094" y="1408906"/>
            <a:ext cx="2209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09800" y="2438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8229600" y="2438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2514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990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2514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X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Arc 27"/>
          <p:cNvSpPr/>
          <p:nvPr/>
        </p:nvSpPr>
        <p:spPr>
          <a:xfrm>
            <a:off x="2438400" y="1981200"/>
            <a:ext cx="914400" cy="914400"/>
          </a:xfrm>
          <a:prstGeom prst="arc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200400" y="1676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NikoshBAN" pitchFamily="2" charset="0"/>
                <a:cs typeface="NikoshBAN" pitchFamily="2" charset="0"/>
              </a:rPr>
              <a:t>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5200" y="2971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09800" y="304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অতিভুজ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914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লম্ব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029200" y="1219200"/>
            <a:ext cx="9906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2895600" y="685800"/>
            <a:ext cx="7620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658394" y="2742406"/>
            <a:ext cx="6096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0" y="3429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2400" y="4114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" y="388620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" y="3505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5800" y="3581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×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অতিক্রান্ত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9600" y="4114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বা,W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Fx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" y="4800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ADC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ত্রিভূজ়ে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cos</a:t>
            </a:r>
            <a:r>
              <a:rPr lang="el-GR" sz="2800" dirty="0" smtClean="0">
                <a:solidFill>
                  <a:srgbClr val="00B050"/>
                </a:solidFill>
                <a:latin typeface="Georgia"/>
                <a:cs typeface="NikoshBAN" pitchFamily="2" charset="0"/>
              </a:rPr>
              <a:t>θ</a:t>
            </a:r>
            <a:r>
              <a:rPr lang="en-US" sz="2800" dirty="0" smtClean="0">
                <a:solidFill>
                  <a:srgbClr val="00B050"/>
                </a:solidFill>
                <a:latin typeface="Georgia"/>
                <a:cs typeface="NikoshBAN" pitchFamily="2" charset="0"/>
              </a:rPr>
              <a:t>=AD/AC =X/S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5410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বা,X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scos</a:t>
            </a:r>
            <a:r>
              <a:rPr lang="el-GR" sz="3200" dirty="0" smtClean="0">
                <a:solidFill>
                  <a:srgbClr val="00B050"/>
                </a:solidFill>
                <a:latin typeface="Georgia"/>
                <a:cs typeface="NikoshBAN" pitchFamily="2" charset="0"/>
              </a:rPr>
              <a:t>θ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9600" y="60198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কাজ,W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Fscos</a:t>
            </a:r>
            <a:r>
              <a:rPr lang="el-GR" sz="4000" dirty="0" smtClean="0">
                <a:solidFill>
                  <a:srgbClr val="FF0000"/>
                </a:solidFill>
                <a:latin typeface="Georgia"/>
                <a:cs typeface="NikoshBAN" pitchFamily="2" charset="0"/>
              </a:rPr>
              <a:t>θ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9056E-6 L 0.1125 4.19056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4431E-6 L 0.2625 -0.2886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/>
      <p:bldP spid="17" grpId="0"/>
      <p:bldP spid="18" grpId="0"/>
      <p:bldP spid="19" grpId="0"/>
      <p:bldP spid="20" grpId="0"/>
      <p:bldP spid="21" grpId="0"/>
      <p:bldP spid="28" grpId="0" animBg="1"/>
      <p:bldP spid="29" grpId="0"/>
      <p:bldP spid="30" grpId="0"/>
      <p:bldP spid="31" grpId="0"/>
      <p:bldP spid="32" grpId="0"/>
      <p:bldP spid="48" grpId="0"/>
      <p:bldP spid="4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nd content\resourse\push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066800" cy="990600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2362200" y="838200"/>
            <a:ext cx="838200" cy="685800"/>
            <a:chOff x="2362200" y="685800"/>
            <a:chExt cx="838200" cy="685800"/>
          </a:xfrm>
          <a:solidFill>
            <a:srgbClr val="FF0000"/>
          </a:solidFill>
        </p:grpSpPr>
        <p:sp>
          <p:nvSpPr>
            <p:cNvPr id="10" name="Rectangle 9"/>
            <p:cNvSpPr/>
            <p:nvPr/>
          </p:nvSpPr>
          <p:spPr>
            <a:xfrm>
              <a:off x="2362200" y="685800"/>
              <a:ext cx="8382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762000"/>
              <a:ext cx="75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1 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V="1">
            <a:off x="2286000" y="1524000"/>
            <a:ext cx="6858000" cy="76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95800" y="1524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1m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105400" y="1828800"/>
            <a:ext cx="35052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2286000" y="1828800"/>
            <a:ext cx="2286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8420894" y="1789906"/>
            <a:ext cx="381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2096294" y="1866106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28600" y="2667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বল,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নিউটন,দূরত্ব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,s=1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4800" y="34290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কৃতকাজ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1×1) N m=1 Nm=1Joule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1000" y="4267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পরিমাণকে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flipH="1">
            <a:off x="381000" y="54864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এককঃ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জুল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(Joule)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-0.00555 L 0.14167 -2.07216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0472E-6 L 0.6375 -0.005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6" grpId="0"/>
      <p:bldP spid="50" grpId="0"/>
      <p:bldP spid="51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981200"/>
            <a:ext cx="28194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1800" y="2133600"/>
            <a:ext cx="152400" cy="259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2514600"/>
            <a:ext cx="2438400" cy="457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5600" y="1219200"/>
            <a:ext cx="4572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2nd content\resourse\push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416" r="51246"/>
          <a:stretch>
            <a:fillRect/>
          </a:stretch>
        </p:blipFill>
        <p:spPr bwMode="auto">
          <a:xfrm>
            <a:off x="533400" y="1066800"/>
            <a:ext cx="685800" cy="91440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724400" y="1905000"/>
            <a:ext cx="31242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91400" y="2057400"/>
            <a:ext cx="152400" cy="259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00600" y="2438400"/>
            <a:ext cx="2590800" cy="76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D:\2nd content\resourse\push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51246"/>
          <a:stretch>
            <a:fillRect/>
          </a:stretch>
        </p:blipFill>
        <p:spPr bwMode="auto">
          <a:xfrm rot="16200000">
            <a:off x="7865293" y="5622107"/>
            <a:ext cx="881016" cy="106680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8077200" y="3886200"/>
            <a:ext cx="5334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480060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কাজঃঅভিকর্ষ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48768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কাজঃঅভিকর্ষজ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বিরূদ্ধ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4875E-6 L 0.1875 3.34875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1619E-6 L 0.05833 2.51619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2.51619E-6 L 0.05833 0.3996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11 L -3.33333E-6 -0.1528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333 L -0.00417 -0.2997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9" grpId="1" animBg="1"/>
      <p:bldP spid="9" grpId="2" animBg="1"/>
      <p:bldP spid="11" grpId="0" animBg="1"/>
      <p:bldP spid="12" grpId="0" animBg="1"/>
      <p:bldP spid="13" grpId="0" animBg="1"/>
      <p:bldP spid="15" grpId="0" animBg="1"/>
      <p:bldP spid="15" grpId="1" animBg="1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46482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886200"/>
            <a:ext cx="80772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500 N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50m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কৃতকাজের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514600"/>
            <a:ext cx="79248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হয়ে,সমস্যাটির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4800" y="3962400"/>
            <a:ext cx="533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"/>
            <a:ext cx="3048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914400" y="2590800"/>
            <a:ext cx="749808" cy="332232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31242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514600"/>
            <a:ext cx="39624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15J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276600"/>
            <a:ext cx="472440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4038600"/>
            <a:ext cx="46482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ঋনাত্মক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914400" y="1905000"/>
            <a:ext cx="749808" cy="332232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914400" y="3276600"/>
            <a:ext cx="749808" cy="332232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>
            <a:off x="838200" y="4267200"/>
            <a:ext cx="749808" cy="332232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09600"/>
            <a:ext cx="43434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80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819400"/>
            <a:ext cx="8229600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50kg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এবং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20kg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বস্তা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200m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পাহাড়ে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আরোহণ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2400" y="2895600"/>
            <a:ext cx="8260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nd content\resourse\flower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057400" y="25146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4800"/>
            <a:ext cx="38862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447800"/>
            <a:ext cx="3810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রিপন শিকদার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124200"/>
            <a:ext cx="5867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পুলুম গোলাম ছরোয়ার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209800" y="3962400"/>
            <a:ext cx="31242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শালিখা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মাগুরা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4876800"/>
            <a:ext cx="457200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মোবাইলঃ০১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৯১১-০০৭৯৭৬৭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2286000"/>
            <a:ext cx="35814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( বিজ্ঞান)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1534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81534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8000999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80772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resourse\w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2805906"/>
          </a:xfrm>
          <a:prstGeom prst="rect">
            <a:avLst/>
          </a:prstGeom>
          <a:noFill/>
        </p:spPr>
      </p:pic>
      <p:pic>
        <p:nvPicPr>
          <p:cNvPr id="4099" name="Picture 3" descr="H:\resourse\w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1" y="533400"/>
            <a:ext cx="4419599" cy="32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4038600"/>
            <a:ext cx="62484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352800"/>
            <a:ext cx="4724400" cy="923330"/>
          </a:xfrm>
          <a:prstGeom prst="rect">
            <a:avLst/>
          </a:prstGeom>
          <a:solidFill>
            <a:srgbClr val="FFC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4419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5105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বিষয়ঃপদার্থ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58674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"/>
            <a:ext cx="3581400" cy="3056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52400"/>
            <a:ext cx="4542572" cy="3092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284</Words>
  <Application>Microsoft Office PowerPoint</Application>
  <PresentationFormat>On-screen Show (4:3)</PresentationFormat>
  <Paragraphs>66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Georgia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rafiqul</dc:creator>
  <cp:lastModifiedBy>RIPON</cp:lastModifiedBy>
  <cp:revision>192</cp:revision>
  <dcterms:created xsi:type="dcterms:W3CDTF">2013-03-24T16:38:26Z</dcterms:created>
  <dcterms:modified xsi:type="dcterms:W3CDTF">2020-12-29T16:53:11Z</dcterms:modified>
</cp:coreProperties>
</file>