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71" r:id="rId3"/>
    <p:sldId id="268" r:id="rId4"/>
    <p:sldId id="258" r:id="rId5"/>
    <p:sldId id="259" r:id="rId6"/>
    <p:sldId id="260" r:id="rId7"/>
    <p:sldId id="272" r:id="rId8"/>
    <p:sldId id="269" r:id="rId9"/>
    <p:sldId id="261" r:id="rId10"/>
    <p:sldId id="273" r:id="rId11"/>
    <p:sldId id="270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9FBEB"/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3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4FED7-E9CB-425A-BADE-6CB0CAA102EE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E8A4C-C769-4743-A41A-8CD375D12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9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8A4C-C769-4743-A41A-8CD375D122A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0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8A4C-C769-4743-A41A-8CD375D122A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3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E8A4C-C769-4743-A41A-8CD375D122A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2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09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7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056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30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52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131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81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740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20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1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1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8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09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0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8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3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6776" y="-45149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                                 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81000"/>
            <a:ext cx="8324728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</a:rPr>
              <a:t>    </a:t>
            </a:r>
            <a:r>
              <a:rPr lang="en-US" sz="6000" dirty="0" smtClean="0">
                <a:solidFill>
                  <a:srgbClr val="FF0000"/>
                </a:solidFill>
              </a:rPr>
              <a:t>      </a:t>
            </a:r>
            <a:r>
              <a:rPr lang="bn-BD" sz="3200" dirty="0" smtClean="0">
                <a:solidFill>
                  <a:srgbClr val="FF0000"/>
                </a:solidFill>
              </a:rPr>
              <a:t>আজকের ক্লাসে সবাইকে শুভেচ্ছা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924800" cy="465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36" y="536725"/>
            <a:ext cx="3132963" cy="3533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505200"/>
            <a:ext cx="78722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ক্রিয়াকে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বা কাকে দ্বারা প্রশ্ন করে উত্তর পাওয়া গেলে তাকে কর্ম কারক বলে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যেমনঃ-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রহিম </a:t>
            </a:r>
            <a:r>
              <a:rPr lang="bn-BD" sz="2800" u="sng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খেলে।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যাহার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কার্য সম্পূর্ণ হয় তাকে করণ কারক বলে।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যেমনঃ- সে </a:t>
            </a:r>
            <a:r>
              <a:rPr lang="bn-IN" sz="2800" u="sng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দ্বার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076" y="565896"/>
            <a:ext cx="4813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বাক্যে যে কাজ করে তাকে কর্তৃ কারক বলে।</a:t>
            </a:r>
          </a:p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যেমনঃ- </a:t>
            </a:r>
            <a:r>
              <a:rPr lang="bn-BD" sz="24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ধনি</a:t>
            </a:r>
            <a:r>
              <a:rPr lang="en-US" sz="24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খেলে।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076" y="1600201"/>
            <a:ext cx="481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ক্রিয়াকে কি বা কাকে দ্বারা প্রশ্ন করে উত্তর পাওয়া গেলে তাকে কর্ম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যেমনঃ-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bn-BD" sz="2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u="sn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2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খেলে।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55667"/>
            <a:ext cx="2786062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3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05200"/>
            <a:ext cx="1981200" cy="1249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300" y="231629"/>
            <a:ext cx="6553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নিস্বার্থভাবে কোন কিছু দান করাকে সম্প্রদান কারক বলে।</a:t>
            </a:r>
            <a:b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যেমনঃ- </a:t>
            </a:r>
            <a:r>
              <a:rPr lang="bn-BD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সাহায্য কর</a:t>
            </a:r>
            <a:r>
              <a:rPr lang="bn-BD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50" y="2568931"/>
            <a:ext cx="70485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যাহা দ্বারা চলিত, পতিত বা হতে, থেকে , চেয়ে এই রুপ বুঝাকে অপাদান কারক বলে। যেমনঃ- </a:t>
            </a:r>
            <a:r>
              <a:rPr lang="bn-BD" sz="28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তিল হতে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তৈল হয়।</a:t>
            </a:r>
            <a:b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750" y="4754937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যাহা দ্বারা স্থান, সময়, কাল ,বিষয় ইত্যাদি  বুঝায় তাকে অধিকরণ কারক বলে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যেমনঃ-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রিমা</a:t>
            </a:r>
            <a:r>
              <a:rPr lang="bn-BD" sz="28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অংকে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ভাল।</a:t>
            </a:r>
            <a:b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54456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2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4724400" cy="1219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73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জোড়ায় কাজ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              </a:t>
            </a:r>
            <a:endParaRPr lang="en-US" sz="2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543800" cy="3962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বাক্যগুলোর কারক নির্ণয় কর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ঘাস খায়।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ছেলেরা </a:t>
            </a:r>
            <a:r>
              <a:rPr lang="bn-BD" sz="3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খেলে।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9351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  দলীয় কাজ</a:t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490135"/>
            <a:ext cx="7924799" cy="3682065"/>
          </a:xfrm>
          <a:solidFill>
            <a:schemeClr val="accent6"/>
          </a:solidFill>
        </p:spPr>
        <p:txBody>
          <a:bodyPr>
            <a:noAutofit/>
          </a:bodyPr>
          <a:lstStyle/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 কারকের ৫টি উদাহরণ দাও।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                                   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153400" cy="37639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কারক কাকে বলে? </a:t>
            </a:r>
          </a:p>
          <a:p>
            <a:pPr>
              <a:buNone/>
            </a:pPr>
            <a:r>
              <a:rPr lang="bn-BD" sz="4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২। কর্ম  ও সম্প্রদান কারক কাকে বলে ?</a:t>
            </a:r>
          </a:p>
          <a:p>
            <a:pPr>
              <a:buNone/>
            </a:pPr>
            <a:endParaRPr lang="bn-BD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8288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 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4191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সকল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কারকে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শূন্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বিভক্তির ব্যবহার লিখে আনবে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সকল কারকে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এ,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বিভক্তির ব্যবহার লিখে আনবে।</a:t>
            </a:r>
            <a:endParaRPr lang="en-US" sz="4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28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68" y="152400"/>
            <a:ext cx="8458200" cy="19050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আল্লাহ্‌ হাফেজ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68340"/>
            <a:ext cx="8001000" cy="422585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6040" y="435935"/>
            <a:ext cx="7010400" cy="12192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7200" dirty="0" smtClean="0"/>
              <a:t>           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flipV="1">
            <a:off x="7696200" y="4419600"/>
            <a:ext cx="838200" cy="54935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bn-BD" dirty="0" smtClean="0"/>
              <a:t>          </a:t>
            </a:r>
          </a:p>
          <a:p>
            <a:pPr marL="109728" indent="0">
              <a:buNone/>
            </a:pPr>
            <a:r>
              <a:rPr lang="bn-BD" dirty="0" smtClean="0"/>
              <a:t>        </a:t>
            </a:r>
          </a:p>
          <a:p>
            <a:pPr marL="0" indent="0">
              <a:buNone/>
            </a:pPr>
            <a:r>
              <a:rPr lang="bn-BD" dirty="0" smtClean="0"/>
              <a:t>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623237"/>
            <a:ext cx="7997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আমিনুল</a:t>
            </a:r>
            <a:r>
              <a:rPr lang="en-US" sz="44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endParaRPr lang="en-US" sz="44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4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44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4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44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4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44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লোহাজাল</a:t>
            </a:r>
            <a:r>
              <a:rPr lang="en-US" sz="4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44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44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endParaRPr lang="bn-BD" sz="8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4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4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44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কাহালু</a:t>
            </a:r>
            <a:r>
              <a:rPr lang="en-US" sz="4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17526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700" dirty="0" smtClean="0">
                <a:solidFill>
                  <a:srgbClr val="FF0000"/>
                </a:solidFill>
              </a:rPr>
              <a:t>পাঠ </a:t>
            </a:r>
            <a:r>
              <a:rPr lang="bn-BD" sz="6700" dirty="0" smtClean="0">
                <a:solidFill>
                  <a:srgbClr val="FF0000"/>
                </a:solidFill>
              </a:rPr>
              <a:t>পরিচিতি</a:t>
            </a:r>
            <a:endParaRPr lang="en-US" sz="67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GB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২য় পত্র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শ্রেণীঃ- ৭ম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অধ্যায়ঃ- কারক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 ৪০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4174" y="533400"/>
            <a:ext cx="7840226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       </a:t>
            </a:r>
            <a:r>
              <a:rPr lang="en-GB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1438"/>
            <a:ext cx="7848600" cy="4830761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কারক কাকে বলে তা বলতে পারবে।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কারকের প্রকারভেদ লিখতে পারবে।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কারক নির্ণয় করতে পারবে।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85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66541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আব্দুল মজিদ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প্রতিদিন ভান্ডার থেকে নিজ হাত দ্বারা গরিব দের  চাল দিতেন।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4" y="762000"/>
            <a:ext cx="797018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1981200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BD" sz="9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96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86484"/>
            <a:ext cx="7772400" cy="3861916"/>
          </a:xfrm>
          <a:solidFill>
            <a:schemeClr val="accent6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109728" indent="0" algn="ctr">
              <a:buNone/>
            </a:pPr>
            <a:r>
              <a:rPr lang="bn-BD" sz="199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199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71562" y="3737491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বাক্যের ক্রিয়া পদের সাথে অন্যান্য পদের সম্পর্কে কারক বলে।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604786"/>
            <a:ext cx="4719638" cy="309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1981200"/>
            <a:ext cx="3886200" cy="2362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E9FBE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8000" b="1" dirty="0">
              <a:solidFill>
                <a:srgbClr val="E9FBE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15206867">
            <a:off x="6037361" y="1684704"/>
            <a:ext cx="800100" cy="1138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517974">
            <a:off x="3719896" y="1305353"/>
            <a:ext cx="595131" cy="684262"/>
          </a:xfrm>
          <a:prstGeom prst="downArrow">
            <a:avLst>
              <a:gd name="adj1" fmla="val 661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7394310">
            <a:off x="1926743" y="1779198"/>
            <a:ext cx="697114" cy="987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4446757">
            <a:off x="1780288" y="3504808"/>
            <a:ext cx="843168" cy="1168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622606" y="4343400"/>
            <a:ext cx="649202" cy="939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8844798">
            <a:off x="6032846" y="3481062"/>
            <a:ext cx="817904" cy="996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179261" y="5410200"/>
            <a:ext cx="1676400" cy="5392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সম্প্রদান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241467" y="1580635"/>
            <a:ext cx="1316846" cy="673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করণ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31163" y="1447800"/>
            <a:ext cx="1316846" cy="673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কর্তৃ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293561" y="433148"/>
            <a:ext cx="1447800" cy="673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কর্ম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21395" y="4226935"/>
            <a:ext cx="1626614" cy="784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অধিকরন 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629400" y="4394317"/>
            <a:ext cx="1542143" cy="673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অপাদান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8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3" grpId="0" animBg="1"/>
      <p:bldP spid="12" grpId="0" animBg="1"/>
      <p:bldP spid="19" grpId="0" animBg="1"/>
      <p:bldP spid="24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bn-BD" sz="7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7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dirty="0" smtClean="0">
                <a:solidFill>
                  <a:srgbClr val="FF0000"/>
                </a:solidFill>
              </a:rPr>
              <a:t/>
            </a:r>
            <a:br>
              <a:rPr lang="bn-BD" dirty="0" smtClean="0">
                <a:solidFill>
                  <a:srgbClr val="FF0000"/>
                </a:solidFill>
              </a:rPr>
            </a:br>
            <a:r>
              <a:rPr lang="bn-BD" dirty="0" smtClean="0">
                <a:solidFill>
                  <a:srgbClr val="FF0000"/>
                </a:solidFill>
              </a:rPr>
              <a:t>                        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916" y="2362200"/>
            <a:ext cx="7776633" cy="38862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bn-IN" sz="48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 কারক কত </a:t>
            </a:r>
            <a:r>
              <a:rPr lang="bn-BD" sz="4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IN" sz="4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ও কি কি  </a:t>
            </a:r>
            <a:r>
              <a:rPr lang="bn-BD" sz="48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8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1089</TotalTime>
  <Words>283</Words>
  <Application>Microsoft Office PowerPoint</Application>
  <PresentationFormat>On-screen Show (4:3)</PresentationFormat>
  <Paragraphs>76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NikoshBAN</vt:lpstr>
      <vt:lpstr>Vrinda</vt:lpstr>
      <vt:lpstr>Organic</vt:lpstr>
      <vt:lpstr>PowerPoint Presentation</vt:lpstr>
      <vt:lpstr>শিক্ষক পরিচিতি           </vt:lpstr>
      <vt:lpstr>পাঠ পরিচিতি</vt:lpstr>
      <vt:lpstr>       শিখনফল </vt:lpstr>
      <vt:lpstr>PowerPoint Presentation</vt:lpstr>
      <vt:lpstr>পাঠের শিরোনাম</vt:lpstr>
      <vt:lpstr>PowerPoint Presentation</vt:lpstr>
      <vt:lpstr>PowerPoint Presentation</vt:lpstr>
      <vt:lpstr>একক কাজ                          </vt:lpstr>
      <vt:lpstr>PowerPoint Presentation</vt:lpstr>
      <vt:lpstr>PowerPoint Presentation</vt:lpstr>
      <vt:lpstr>                জোড়ায় কাজ                                         </vt:lpstr>
      <vt:lpstr>           দলীয় কাজ                             </vt:lpstr>
      <vt:lpstr> মূল্যায়ন                                     </vt:lpstr>
      <vt:lpstr>বাড়ীর কাজ</vt:lpstr>
      <vt:lpstr>    আল্লাহ্‌ হাফেজ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327</cp:revision>
  <dcterms:created xsi:type="dcterms:W3CDTF">2006-08-16T00:00:00Z</dcterms:created>
  <dcterms:modified xsi:type="dcterms:W3CDTF">2020-12-29T12:12:58Z</dcterms:modified>
</cp:coreProperties>
</file>