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5"/>
  </p:notesMasterIdLst>
  <p:sldIdLst>
    <p:sldId id="257" r:id="rId2"/>
    <p:sldId id="269" r:id="rId3"/>
    <p:sldId id="285" r:id="rId4"/>
    <p:sldId id="271" r:id="rId5"/>
    <p:sldId id="270" r:id="rId6"/>
    <p:sldId id="295" r:id="rId7"/>
    <p:sldId id="283" r:id="rId8"/>
    <p:sldId id="290" r:id="rId9"/>
    <p:sldId id="291" r:id="rId10"/>
    <p:sldId id="273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44" autoAdjust="0"/>
  </p:normalViewPr>
  <p:slideViewPr>
    <p:cSldViewPr snapToGrid="0" showGuides="1">
      <p:cViewPr varScale="1">
        <p:scale>
          <a:sx n="63" d="100"/>
          <a:sy n="63" d="100"/>
        </p:scale>
        <p:origin x="996" y="48"/>
      </p:cViewPr>
      <p:guideLst>
        <p:guide orient="horz" pos="225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64AE1-564E-4000-B766-B0AB3DD95B25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C5C50-7953-499A-B313-D6AD03BF3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4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03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4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31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8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675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1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6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5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1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0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0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6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6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2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40FA7E1-C6C0-48F2-9FA4-5B9E8CA9D4FF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5B6F5B-C39A-4888-8C6B-151EB13FD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81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9986" y="186407"/>
            <a:ext cx="11473144" cy="212365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 জানাই</a:t>
            </a:r>
            <a:endParaRPr lang="en-US" sz="6600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9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6784" y="132522"/>
            <a:ext cx="4969564" cy="190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553452" y="2469089"/>
            <a:ext cx="11085096" cy="37856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জীবন্ত জীবা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ষ্ম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কাকে বলে?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কোরালয়েড মূল বলতে কি বুঝ?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র‍্যামেন্টা বা শল্কপত্র কি?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অসম রেনু প্রসূতা বলতে কি বুঝ?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সারসিনেট ভা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র্নেশান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0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678" y="218941"/>
            <a:ext cx="9066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ব্যবহারিক ক্লাসে একটি নমুনা উদ্ভিদ নিয়ে আলাপ করছিল, উদ্ভিদটির পাতা পক্কল যৌগিক,মুল  সামুদ্রিক প্রবালের মতো এবং এর শীর্ষে ফণা তোলা সাপের মাথার মতো স্ত্রী রে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ণু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পত্র দেখা যায় ।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436" y="219167"/>
            <a:ext cx="1696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chemeClr val="accent5">
                    <a:lumMod val="75000"/>
                  </a:schemeClr>
                </a:solidFill>
              </a:rPr>
              <a:t>মূল্যায়ন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" y="3268766"/>
            <a:ext cx="11917680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(ক)শল্ক পত্র কী?</a:t>
            </a:r>
            <a:r>
              <a:rPr lang="en-US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		</a:t>
            </a:r>
            <a:r>
              <a:rPr lang="bn-BD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           </a:t>
            </a:r>
          </a:p>
          <a:p>
            <a:r>
              <a:rPr lang="bn-BD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(খ)সাইকাস উদ্ভিদের ৪টি বৈশিষ্ট্য লিখ।</a:t>
            </a:r>
            <a:r>
              <a:rPr lang="en-US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bn-BD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           </a:t>
            </a:r>
          </a:p>
          <a:p>
            <a:r>
              <a:rPr lang="bn-BD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উদ্দীপকের উদ্ভিদটি যে গোত্রের অন্তর্ভুক্ত সেই গোত্রের</a:t>
            </a:r>
            <a:r>
              <a:rPr lang="en-US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টি শনাক্তকারী বৈশিষ্ট্য লিখ।</a:t>
            </a:r>
            <a:r>
              <a:rPr lang="en-US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			</a:t>
            </a:r>
            <a:r>
              <a:rPr lang="bn-BD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800" b="1" dirty="0" smtClean="0">
              <a:solidFill>
                <a:srgbClr val="66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(ঘ)উদ্দীপকে ঊল্লেখিত উদ্ভিদের অর্থনৈতিক গুরুত্ব বিশ্লেষণ কর।</a:t>
            </a:r>
            <a:r>
              <a:rPr lang="en-US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28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                   </a:t>
            </a:r>
            <a:endParaRPr lang="en-US" sz="2800" b="1" dirty="0">
              <a:solidFill>
                <a:srgbClr val="66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3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50" y="1020650"/>
            <a:ext cx="8667480" cy="4697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6673" y="5821251"/>
            <a:ext cx="116626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 চারপাশের নগ্নবীজী উদ্ভিদের একটি তালিকা প্রস্তুত করে আনবে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1602" y="248767"/>
            <a:ext cx="2363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6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288340"/>
            <a:ext cx="89154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9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9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ন্যবাদ</a:t>
            </a:r>
            <a:r>
              <a:rPr lang="bn-IN" sz="9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9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0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931" y="1030311"/>
            <a:ext cx="5760720" cy="109728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6000" b="1" dirty="0" smtClean="0">
                <a:solidFill>
                  <a:srgbClr val="AA2C9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b="1" dirty="0">
              <a:solidFill>
                <a:srgbClr val="AA2C9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81" y="2562894"/>
            <a:ext cx="5760720" cy="320040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গৌরী প্রভা দাশ</a:t>
            </a:r>
          </a:p>
          <a:p>
            <a:pPr marL="0" indent="0" algn="ctr">
              <a:buNone/>
            </a:pP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(জীববিদ্যা)</a:t>
            </a:r>
          </a:p>
          <a:p>
            <a:pPr marL="0" indent="0" algn="ctr">
              <a:buNone/>
            </a:pP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 প্রকৌশল বিশ্ববিদ্যালয় স্কুল ও কলেজ</a:t>
            </a:r>
            <a:endParaRPr lang="bn-BD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মেইল-gourycuet@gmail.com</a:t>
            </a:r>
          </a:p>
          <a:p>
            <a:pPr marL="0" indent="0" algn="ctr">
              <a:buNone/>
            </a:pP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 নং-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01819547085</a:t>
            </a:r>
            <a:endParaRPr lang="bn-BD" sz="2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627" y="1239865"/>
            <a:ext cx="3977898" cy="3983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810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5187" y="434718"/>
            <a:ext cx="5656308" cy="769441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এগুলি হল নগ্নবীজী উদ্ভিদ</a:t>
            </a:r>
            <a:endParaRPr lang="en-US" sz="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39" y="1991032"/>
            <a:ext cx="4820993" cy="3181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61" y="1968436"/>
            <a:ext cx="4932608" cy="32197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70155" y="5863956"/>
            <a:ext cx="4739424" cy="646331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r>
              <a:rPr lang="bn-BD" sz="3600" b="1" dirty="0" smtClean="0"/>
              <a:t>ycas pectinata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91717" y="5785777"/>
            <a:ext cx="3528812" cy="707886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/>
              <a:t>Pinus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1935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243" y="316385"/>
            <a:ext cx="8534400" cy="1507067"/>
          </a:xfrm>
          <a:prstGeom prst="cloud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819400"/>
            <a:ext cx="9902804" cy="3615267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2743200" lvl="6" indent="0"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</a:p>
          <a:p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 উদ্ভিদ সম্পর্কে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নগ্নবীজীর বৈশিষ্ট্য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রকম নগ্নবীজী উদ্ভিদ সম্পর্কে জানতে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</p:txBody>
      </p:sp>
      <p:sp>
        <p:nvSpPr>
          <p:cNvPr id="4" name="Heart 3"/>
          <p:cNvSpPr/>
          <p:nvPr/>
        </p:nvSpPr>
        <p:spPr>
          <a:xfrm>
            <a:off x="5512904" y="1232452"/>
            <a:ext cx="45719" cy="4571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330460" y="845389"/>
            <a:ext cx="51759" cy="517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1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7034" y="1315454"/>
            <a:ext cx="5163456" cy="5374104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 একাদশ</a:t>
            </a:r>
            <a:b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উদ্ভিদবিজ্ঞান </a:t>
            </a:r>
            <a:b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সপ্তম</a:t>
            </a:r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 ও আবৃত বীজী উদ্ভিদ</a:t>
            </a:r>
            <a:b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সংখ্যা-৬৫</a:t>
            </a:r>
            <a:b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বয়সঃ১৭</a:t>
            </a:r>
            <a:b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  <a:br>
              <a:rPr lang="bn-BD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solidFill>
                <a:srgbClr val="66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42279" y="1320650"/>
            <a:ext cx="5651601" cy="5384950"/>
          </a:xfrm>
          <a:solidFill>
            <a:srgbClr val="92D050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বণ্টন </a:t>
            </a:r>
            <a:endParaRPr lang="bn-BD" sz="3200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 বিনিময়- ১ মিনিট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 জ্ঞান </a:t>
            </a: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যাচাই-২মিনিট</a:t>
            </a:r>
            <a:endParaRPr lang="bn-BD" sz="3200" dirty="0">
              <a:solidFill>
                <a:srgbClr val="66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উপস্থাপন-৩মিনিট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আলোচনা-  ২</a:t>
            </a:r>
            <a:r>
              <a:rPr lang="en-US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প্রশ্নোত্তর-</a:t>
            </a:r>
            <a:r>
              <a:rPr lang="en-US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মিনিট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 প্রদর্শন- ১ মিনিট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কাজ- ২</a:t>
            </a:r>
            <a:r>
              <a:rPr lang="en-US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কাজ-</a:t>
            </a:r>
            <a:r>
              <a:rPr lang="en-US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</a:t>
            </a: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মূল্যায়ন- </a:t>
            </a:r>
            <a:r>
              <a:rPr lang="en-US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কাজ- ২ মিনিট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6495" y="194539"/>
            <a:ext cx="1041900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পাঠের বিষয়-নগ্নবীজী উদ্ভিদ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0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9" y="148390"/>
            <a:ext cx="8229600" cy="2113547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just"/>
            <a:r>
              <a:rPr lang="bn-BD" i="1" u="sng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 </a:t>
            </a:r>
            <a:r>
              <a:rPr lang="bn-BD" i="1" u="sng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উদ্ভিদ-</a:t>
            </a:r>
            <a:r>
              <a:rPr lang="en-US" i="1" u="sng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BD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উদ্ভিদের ফুল হয়,বীজ হয়,কিন্ত গর্ভাশয় ও ফল হয় না তাদেরকে নগ্নবীজী উদ্ভিদ বলে।অর্থাৎ বীজের বাহিরে কোন আবরন থাকে না।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28" y="2443294"/>
            <a:ext cx="5098943" cy="425428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5" name="Straight Arrow Connector 4"/>
          <p:cNvCxnSpPr/>
          <p:nvPr/>
        </p:nvCxnSpPr>
        <p:spPr>
          <a:xfrm flipV="1">
            <a:off x="7160217" y="5811864"/>
            <a:ext cx="2433234" cy="139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776168" y="5780868"/>
            <a:ext cx="1131377" cy="821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বীজ</a:t>
            </a:r>
            <a:r>
              <a:rPr lang="bn-BD" dirty="0"/>
              <a:t>নগ্ন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7379368" y="5823284"/>
            <a:ext cx="2390274" cy="705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4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925966"/>
            <a:ext cx="11315413" cy="230832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জীবন্ত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জীবাশ্ম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 কালের কোন জীবিত উদ্ভিদের বৈশিষ্ট্য অতীত কালের কোন  জীবাশ্ম উদ্ভিদের বৈশিষ্ট্যর সাথে মিলসম্পন্ন হলে তাকে জীবন্ত জীবাশ্ম বলা হয়।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39240" y="236176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0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সাইকাস কে </a:t>
            </a:r>
            <a:r>
              <a:rPr lang="bn-BD" sz="60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 </a:t>
            </a:r>
            <a:r>
              <a:rPr lang="bn-BD" sz="60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 </a:t>
            </a:r>
            <a:r>
              <a:rPr lang="bn-BD" sz="60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কেন?</a:t>
            </a:r>
            <a:endParaRPr lang="en-US" sz="6000" b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4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9537032" cy="518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সকলেই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স্থলজ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সর্বদাই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স্পোরোফাইট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অসমরেনুপ্রসূ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টিশ্যু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জাইলেমে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সুগঠিত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ভেসেল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ফ্লোয়েমে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সঙ্গী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গর্ভাশয়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গর্ভমুণ্ড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গর্ভদণ্ড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228600"/>
            <a:ext cx="5791200" cy="1143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নগ্নবীজীর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4639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221" y="2876956"/>
            <a:ext cx="10494926" cy="273921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গর্ভাশয়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 থাকায় ফল হয় না।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 হয় না বলে বীজ নগ্ন থাকে।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স্পোরফিল ঘন সজ্জিত হয়ে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স্ট্রোবিলাস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 কোন তৈরি করে।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-নিষেক হয় না, ব্যতিক্রম-Ephedra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1399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499</TotalTime>
  <Words>339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Century Gothic</vt:lpstr>
      <vt:lpstr>NikoshBAN</vt:lpstr>
      <vt:lpstr>Times New Roman</vt:lpstr>
      <vt:lpstr>Vrinda</vt:lpstr>
      <vt:lpstr>Wingdings 3</vt:lpstr>
      <vt:lpstr>Slice</vt:lpstr>
      <vt:lpstr>PowerPoint Presentation</vt:lpstr>
      <vt:lpstr>শিক্ষক পরিচিতি</vt:lpstr>
      <vt:lpstr>PowerPoint Presentation</vt:lpstr>
      <vt:lpstr>শিখনফল</vt:lpstr>
      <vt:lpstr>শ্রেনি একাদশ বিষয়ঃ উদ্ভিদবিজ্ঞান  অধ্যায় সপ্তম নগ্নবীজী ও আবৃত বীজী উদ্ভিদ শিক্ষার্থীর সংখ্যা-৬৫ শিক্ষার্থীর বয়সঃ১৭ সময়ঃ ৫০ মিনিট </vt:lpstr>
      <vt:lpstr>নগ্নবীজী উদ্ভিদ- যে সকল উদ্ভিদের ফুল হয়,বীজ হয়,কিন্ত গর্ভাশয় ও ফল হয় না তাদেরকে নগ্নবীজী উদ্ভিদ বলে।অর্থাৎ বীজের বাহিরে কোন আবরন থাকে না।</vt:lpstr>
      <vt:lpstr>সাইকাস কে নগ্নবীজী বলা হয় কেন?</vt:lpstr>
      <vt:lpstr>নগ্নবীজীর বৈশিষ্ট্য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CEUSC</dc:creator>
  <cp:lastModifiedBy>Microsoft account</cp:lastModifiedBy>
  <cp:revision>94</cp:revision>
  <dcterms:created xsi:type="dcterms:W3CDTF">2017-11-20T14:31:16Z</dcterms:created>
  <dcterms:modified xsi:type="dcterms:W3CDTF">2020-12-03T17:30:02Z</dcterms:modified>
</cp:coreProperties>
</file>