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1600" cy="533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" y="228600"/>
            <a:ext cx="8991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গ    ত   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361" y="228600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0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15400" cy="662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Flowchart: Process 6"/>
          <p:cNvSpPr/>
          <p:nvPr/>
        </p:nvSpPr>
        <p:spPr>
          <a:xfrm>
            <a:off x="914400" y="1371600"/>
            <a:ext cx="7543800" cy="4038600"/>
          </a:xfrm>
          <a:prstGeom prst="flowChart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35194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8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3886199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40386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3886199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0999"/>
            <a:ext cx="3962400" cy="251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762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6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670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Alternate Process 3"/>
          <p:cNvSpPr/>
          <p:nvPr/>
        </p:nvSpPr>
        <p:spPr>
          <a:xfrm>
            <a:off x="1143000" y="1905000"/>
            <a:ext cx="7239000" cy="1752600"/>
          </a:xfrm>
          <a:prstGeom prst="flowChartAlternate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4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Process 2"/>
          <p:cNvSpPr/>
          <p:nvPr/>
        </p:nvSpPr>
        <p:spPr>
          <a:xfrm>
            <a:off x="1066800" y="1295400"/>
            <a:ext cx="7315200" cy="4114800"/>
          </a:xfrm>
          <a:prstGeom prst="flowChart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উপকারিতার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1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Process 2"/>
          <p:cNvSpPr/>
          <p:nvPr/>
        </p:nvSpPr>
        <p:spPr>
          <a:xfrm>
            <a:off x="609600" y="990600"/>
            <a:ext cx="7620000" cy="3505200"/>
          </a:xfrm>
          <a:prstGeom prst="flowChart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বৃক্ষাসনের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3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miley Face 2"/>
          <p:cNvSpPr/>
          <p:nvPr/>
        </p:nvSpPr>
        <p:spPr>
          <a:xfrm>
            <a:off x="1981200" y="609600"/>
            <a:ext cx="4572000" cy="5029200"/>
          </a:xfrm>
          <a:prstGeom prst="smileyFace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6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78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1447800" y="914400"/>
            <a:ext cx="67056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কল্লোল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চক্রবর্তী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রামকৃষ্ণ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হোমনা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6361" y="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9145"/>
            <a:ext cx="146304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05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78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1295400" y="1219200"/>
            <a:ext cx="6705600" cy="3581400"/>
          </a:xfrm>
          <a:prstGeom prst="flowChartAlternate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তারিখঃ০৩-১২-২০২০ইং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1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81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5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762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3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692" y="2152056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বৃক্ষাসন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776384" y="1447800"/>
            <a:ext cx="4157816" cy="3048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762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5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8915400" cy="678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rocess 2"/>
          <p:cNvSpPr/>
          <p:nvPr/>
        </p:nvSpPr>
        <p:spPr>
          <a:xfrm>
            <a:off x="762000" y="1295400"/>
            <a:ext cx="7924800" cy="4572000"/>
          </a:xfrm>
          <a:prstGeom prst="flowChartProcess">
            <a:avLst/>
          </a:prstGeom>
          <a:scene3d>
            <a:camera prst="orthographicFront"/>
            <a:lightRig rig="sunse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বৃক্ষাসন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বৃক্ষাসনের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বৃক্ষাসনের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762001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7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315199" cy="55625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762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4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657"/>
            <a:ext cx="8991600" cy="678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1447800" y="892629"/>
            <a:ext cx="6629400" cy="35052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বৃক্ষাসন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8382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56235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86200"/>
            <a:ext cx="5257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"/>
            <a:ext cx="3581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"/>
            <a:ext cx="6858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0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Kallol</cp:lastModifiedBy>
  <cp:revision>60</cp:revision>
  <dcterms:created xsi:type="dcterms:W3CDTF">2006-08-16T00:00:00Z</dcterms:created>
  <dcterms:modified xsi:type="dcterms:W3CDTF">2020-12-03T14:25:06Z</dcterms:modified>
</cp:coreProperties>
</file>