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6" r:id="rId6"/>
    <p:sldId id="275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65" r:id="rId17"/>
    <p:sldId id="258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954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13FFF-43D9-4A73-8679-EB475325BF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0AA1-D6EC-4F45-88D6-415C7E15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0AA1-D6EC-4F45-88D6-415C7E153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0AA1-D6EC-4F45-88D6-415C7E153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েস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0AA1-D6EC-4F45-88D6-415C7E153C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আজকের পাঠে স্বাগত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2781300"/>
            <a:ext cx="8825659" cy="4229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300"/>
            <a:ext cx="1219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6600" dirty="0" smtClean="0"/>
              <a:t>ا</a:t>
            </a:r>
            <a:r>
              <a:rPr lang="ar-DZ" sz="6000" dirty="0" smtClean="0"/>
              <a:t>لفىل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2238233"/>
            <a:ext cx="6073253" cy="37878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333767"/>
            <a:ext cx="6155140" cy="3692279"/>
          </a:xfrm>
        </p:spPr>
      </p:pic>
      <p:sp>
        <p:nvSpPr>
          <p:cNvPr id="3" name="TextBox 2"/>
          <p:cNvSpPr txBox="1"/>
          <p:nvPr/>
        </p:nvSpPr>
        <p:spPr>
          <a:xfrm>
            <a:off x="-288878" y="5756882"/>
            <a:ext cx="12369420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Elephant=</a:t>
            </a:r>
            <a:r>
              <a:rPr lang="bn-IN" sz="4800" dirty="0" smtClean="0"/>
              <a:t>হাতি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9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4400" dirty="0" smtClean="0"/>
              <a:t>الفرس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2456596"/>
            <a:ext cx="6056026" cy="38092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31" y="3492500"/>
            <a:ext cx="2847975" cy="1600200"/>
          </a:xfrm>
        </p:spPr>
      </p:pic>
      <p:sp>
        <p:nvSpPr>
          <p:cNvPr id="3" name="TextBox 2"/>
          <p:cNvSpPr txBox="1"/>
          <p:nvPr/>
        </p:nvSpPr>
        <p:spPr>
          <a:xfrm>
            <a:off x="0" y="5651917"/>
            <a:ext cx="12192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Horse=</a:t>
            </a:r>
            <a:r>
              <a:rPr lang="en-US" sz="5400" dirty="0" err="1" smtClean="0"/>
              <a:t>ঘোড়া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277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7200" dirty="0" smtClean="0"/>
              <a:t>الثعلب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" y="2293493"/>
            <a:ext cx="5846165" cy="41797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94" y="3463925"/>
            <a:ext cx="2762250" cy="1657350"/>
          </a:xfrm>
        </p:spPr>
      </p:pic>
      <p:sp>
        <p:nvSpPr>
          <p:cNvPr id="3" name="TextBox 2"/>
          <p:cNvSpPr txBox="1"/>
          <p:nvPr/>
        </p:nvSpPr>
        <p:spPr>
          <a:xfrm>
            <a:off x="0" y="5999655"/>
            <a:ext cx="1199638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Fox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n-US" sz="4400" dirty="0" err="1" smtClean="0">
                <a:solidFill>
                  <a:srgbClr val="7030A0"/>
                </a:solidFill>
              </a:rPr>
              <a:t>শিয়াল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6000" dirty="0" smtClean="0"/>
              <a:t>الغزال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669"/>
            <a:ext cx="6299200" cy="39917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2283729"/>
            <a:ext cx="5609229" cy="3974720"/>
          </a:xfrm>
        </p:spPr>
      </p:pic>
      <p:sp>
        <p:nvSpPr>
          <p:cNvPr id="3" name="TextBox 2"/>
          <p:cNvSpPr txBox="1"/>
          <p:nvPr/>
        </p:nvSpPr>
        <p:spPr>
          <a:xfrm>
            <a:off x="-165100" y="5921566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Deer</a:t>
            </a:r>
            <a:r>
              <a:rPr lang="en-US" sz="4000" dirty="0" smtClean="0">
                <a:solidFill>
                  <a:srgbClr val="C00000"/>
                </a:solidFill>
              </a:rPr>
              <a:t>=</a:t>
            </a:r>
            <a:r>
              <a:rPr lang="en-US" sz="4000" dirty="0" err="1" smtClean="0">
                <a:solidFill>
                  <a:srgbClr val="C00000"/>
                </a:solidFill>
              </a:rPr>
              <a:t>হরিণ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6000" dirty="0" smtClean="0"/>
              <a:t>جمل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5" y="2233535"/>
            <a:ext cx="6285875" cy="38674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0" y="2418516"/>
            <a:ext cx="6011055" cy="3682479"/>
          </a:xfrm>
        </p:spPr>
      </p:pic>
      <p:sp>
        <p:nvSpPr>
          <p:cNvPr id="7" name="TextBox 6"/>
          <p:cNvSpPr txBox="1"/>
          <p:nvPr/>
        </p:nvSpPr>
        <p:spPr>
          <a:xfrm>
            <a:off x="-104930" y="5734801"/>
            <a:ext cx="12516786" cy="923330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Camel</a:t>
            </a:r>
            <a:r>
              <a:rPr lang="en-US" sz="5400" dirty="0" smtClean="0">
                <a:solidFill>
                  <a:srgbClr val="C00000"/>
                </a:solidFill>
              </a:rPr>
              <a:t>=</a:t>
            </a:r>
            <a:r>
              <a:rPr lang="en-US" sz="5400" dirty="0" err="1" smtClean="0">
                <a:solidFill>
                  <a:srgbClr val="FF0000"/>
                </a:solidFill>
              </a:rPr>
              <a:t>উট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354" y="983418"/>
            <a:ext cx="8761413" cy="728480"/>
          </a:xfrm>
        </p:spPr>
        <p:txBody>
          <a:bodyPr/>
          <a:lstStyle/>
          <a:p>
            <a:pPr algn="ctr"/>
            <a:r>
              <a:rPr lang="ar-DZ" sz="7200" dirty="0" smtClean="0">
                <a:solidFill>
                  <a:srgbClr val="FF0000"/>
                </a:solidFill>
              </a:rPr>
              <a:t>تمساح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2" y="2143593"/>
            <a:ext cx="6580682" cy="38824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89" y="2248524"/>
            <a:ext cx="5926112" cy="3672590"/>
          </a:xfrm>
        </p:spPr>
      </p:pic>
      <p:sp>
        <p:nvSpPr>
          <p:cNvPr id="7" name="TextBox 6"/>
          <p:cNvSpPr txBox="1"/>
          <p:nvPr/>
        </p:nvSpPr>
        <p:spPr>
          <a:xfrm>
            <a:off x="0" y="5921114"/>
            <a:ext cx="1250679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Crocodile=</a:t>
            </a:r>
            <a:r>
              <a:rPr lang="en-US" sz="4400" dirty="0" err="1" smtClean="0"/>
              <a:t>কুমির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4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7200" dirty="0" smtClean="0"/>
              <a:t>قرد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116"/>
            <a:ext cx="6460761" cy="39597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2366116"/>
            <a:ext cx="5983287" cy="3959733"/>
          </a:xfrm>
        </p:spPr>
      </p:pic>
      <p:sp>
        <p:nvSpPr>
          <p:cNvPr id="7" name="TextBox 6"/>
          <p:cNvSpPr txBox="1"/>
          <p:nvPr/>
        </p:nvSpPr>
        <p:spPr>
          <a:xfrm>
            <a:off x="-114300" y="6027003"/>
            <a:ext cx="12306299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Monkey</a:t>
            </a:r>
            <a:r>
              <a:rPr lang="en-US" sz="4800" dirty="0" smtClean="0">
                <a:solidFill>
                  <a:srgbClr val="00B050"/>
                </a:solidFill>
              </a:rPr>
              <a:t>=</a:t>
            </a:r>
            <a:r>
              <a:rPr lang="bn-IN" sz="4800" dirty="0" smtClean="0">
                <a:solidFill>
                  <a:srgbClr val="FFFF00"/>
                </a:solidFill>
              </a:rPr>
              <a:t>বানর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6000" dirty="0" smtClean="0">
                <a:solidFill>
                  <a:srgbClr val="C00000"/>
                </a:solidFill>
              </a:rPr>
              <a:t>النمر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6839"/>
            <a:ext cx="5980113" cy="36638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231411"/>
            <a:ext cx="5869556" cy="3404892"/>
          </a:xfrm>
        </p:spPr>
      </p:pic>
      <p:sp>
        <p:nvSpPr>
          <p:cNvPr id="4" name="TextBox 3"/>
          <p:cNvSpPr txBox="1"/>
          <p:nvPr/>
        </p:nvSpPr>
        <p:spPr>
          <a:xfrm>
            <a:off x="-1586" y="5636303"/>
            <a:ext cx="12192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Tiger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=</a:t>
            </a:r>
            <a:r>
              <a:rPr lang="en-US" sz="3200" dirty="0" err="1" smtClean="0">
                <a:solidFill>
                  <a:srgbClr val="FF0000"/>
                </a:solidFill>
              </a:rPr>
              <a:t>বাঘ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8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حمار</a:t>
            </a:r>
            <a:endParaRPr lang="en-US" sz="8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1" y="2233534"/>
            <a:ext cx="6041036" cy="386746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7" y="2233535"/>
            <a:ext cx="6091003" cy="3867462"/>
          </a:xfrm>
        </p:spPr>
      </p:pic>
      <p:sp>
        <p:nvSpPr>
          <p:cNvPr id="11" name="TextBox 10"/>
          <p:cNvSpPr txBox="1"/>
          <p:nvPr/>
        </p:nvSpPr>
        <p:spPr>
          <a:xfrm>
            <a:off x="-212361" y="5747053"/>
            <a:ext cx="1229693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Donkey=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গাধা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08" y="947920"/>
            <a:ext cx="9063960" cy="728480"/>
          </a:xfrm>
        </p:spPr>
        <p:txBody>
          <a:bodyPr/>
          <a:lstStyle/>
          <a:p>
            <a:pPr algn="ctr"/>
            <a:r>
              <a:rPr lang="ar-DZ" sz="8000" dirty="0" smtClean="0">
                <a:solidFill>
                  <a:srgbClr val="0070C0"/>
                </a:solidFill>
              </a:rPr>
              <a:t>زرافة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775"/>
            <a:ext cx="5843058" cy="3416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58" y="2183775"/>
            <a:ext cx="5983287" cy="3214538"/>
          </a:xfrm>
        </p:spPr>
      </p:pic>
      <p:sp>
        <p:nvSpPr>
          <p:cNvPr id="7" name="TextBox 6"/>
          <p:cNvSpPr txBox="1"/>
          <p:nvPr/>
        </p:nvSpPr>
        <p:spPr>
          <a:xfrm>
            <a:off x="0" y="5551745"/>
            <a:ext cx="117348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Giraffe=</a:t>
            </a:r>
            <a:r>
              <a:rPr lang="en-US" sz="4000" dirty="0" err="1" smtClean="0">
                <a:solidFill>
                  <a:srgbClr val="002060"/>
                </a:solidFill>
              </a:rPr>
              <a:t>জিরাফ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2197100"/>
            <a:ext cx="5891212" cy="46609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 আক্তার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মৌলভী)।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বড়ৈকান্দি বাহ্রুল উলুম দাখিল মাদরাসা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কেরানীগঞ্জ,ঢাকা।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Gmail:-dilrubatuhin2002@gmail.com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2197100"/>
            <a:ext cx="6211888" cy="4660900"/>
          </a:xfrm>
        </p:spPr>
      </p:pic>
    </p:spTree>
    <p:extLst>
      <p:ext uri="{BB962C8B-B14F-4D97-AF65-F5344CB8AC3E}">
        <p14:creationId xmlns:p14="http://schemas.microsoft.com/office/powerpoint/2010/main" val="246224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75" y="896596"/>
            <a:ext cx="8761413" cy="728480"/>
          </a:xfrm>
        </p:spPr>
        <p:txBody>
          <a:bodyPr/>
          <a:lstStyle/>
          <a:p>
            <a:pPr algn="ctr"/>
            <a:r>
              <a:rPr lang="ar-DZ" sz="6600" dirty="0" smtClean="0">
                <a:solidFill>
                  <a:srgbClr val="0070C0"/>
                </a:solidFill>
              </a:rPr>
              <a:t>طاوس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" y="1849832"/>
            <a:ext cx="6090835" cy="38762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0" y="1849833"/>
            <a:ext cx="5698210" cy="3876206"/>
          </a:xfrm>
        </p:spPr>
      </p:pic>
      <p:sp>
        <p:nvSpPr>
          <p:cNvPr id="7" name="TextBox 6"/>
          <p:cNvSpPr txBox="1"/>
          <p:nvPr/>
        </p:nvSpPr>
        <p:spPr>
          <a:xfrm>
            <a:off x="0" y="5596852"/>
            <a:ext cx="12065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Peacock=</a:t>
            </a:r>
            <a:r>
              <a:rPr lang="en-US" sz="4000" dirty="0" err="1" smtClean="0">
                <a:solidFill>
                  <a:srgbClr val="FF0000"/>
                </a:solidFill>
              </a:rPr>
              <a:t>ময়ুর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2" y="511727"/>
            <a:ext cx="11452486" cy="5853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2992" y="511726"/>
            <a:ext cx="511164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>
                    <a:lumMod val="6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</a:p>
          <a:p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0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6668" y="2584449"/>
            <a:ext cx="4828744" cy="3416301"/>
          </a:xfrm>
        </p:spPr>
        <p:txBody>
          <a:bodyPr>
            <a:no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বিষয়ঃআরবি।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শ্রেণি।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অধ্যায়ঃত্রয়োদশ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69" y="3578225"/>
            <a:ext cx="2857500" cy="1428750"/>
          </a:xfrm>
        </p:spPr>
      </p:pic>
    </p:spTree>
    <p:extLst>
      <p:ext uri="{BB962C8B-B14F-4D97-AF65-F5344CB8AC3E}">
        <p14:creationId xmlns:p14="http://schemas.microsoft.com/office/powerpoint/2010/main" val="30849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কয়টি ছবি দেখি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44700"/>
            <a:ext cx="2540000" cy="4813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1" y="2133600"/>
            <a:ext cx="293216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1" y="2286000"/>
            <a:ext cx="3265439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044700"/>
            <a:ext cx="3390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1400" y="749300"/>
            <a:ext cx="7302500" cy="107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49600" y="2400300"/>
            <a:ext cx="6210300" cy="196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400" dirty="0">
                <a:solidFill>
                  <a:srgbClr val="FF0000"/>
                </a:solidFill>
              </a:rPr>
              <a:t>الحىوان</a:t>
            </a:r>
            <a:r>
              <a:rPr lang="en-US" sz="4400" dirty="0">
                <a:solidFill>
                  <a:srgbClr val="FF0000"/>
                </a:solidFill>
              </a:rPr>
              <a:t>=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প্রাণীসমূহ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80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ছোট সোনামনিরা...............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আরবিতে পশুর নাম বলতে পারবে।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 পশুর নাম বলতে পারবে।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পশুর নাম বলতে পারবে।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4" y="2085405"/>
            <a:ext cx="4094329" cy="326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9" y="1961894"/>
            <a:ext cx="4626065" cy="3389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2434" y="224853"/>
            <a:ext cx="313779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بقرة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16" y="5365817"/>
            <a:ext cx="11377535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Cow=</a:t>
            </a:r>
            <a:r>
              <a:rPr lang="en-US" sz="5400" dirty="0" err="1" smtClean="0"/>
              <a:t>গরু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73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92" y="947920"/>
            <a:ext cx="8837075" cy="728480"/>
          </a:xfrm>
        </p:spPr>
        <p:txBody>
          <a:bodyPr/>
          <a:lstStyle/>
          <a:p>
            <a:pPr algn="ctr"/>
            <a:r>
              <a:rPr lang="ar-DZ" sz="7200" dirty="0" smtClean="0"/>
              <a:t>غنم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1986712"/>
            <a:ext cx="5261548" cy="37994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09" y="1986712"/>
            <a:ext cx="6619165" cy="3664580"/>
          </a:xfrm>
        </p:spPr>
      </p:pic>
      <p:sp>
        <p:nvSpPr>
          <p:cNvPr id="3" name="TextBox 2"/>
          <p:cNvSpPr txBox="1"/>
          <p:nvPr/>
        </p:nvSpPr>
        <p:spPr>
          <a:xfrm>
            <a:off x="-101600" y="5438160"/>
            <a:ext cx="121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Goat</a:t>
            </a:r>
            <a:r>
              <a:rPr lang="en-US" sz="4800" dirty="0" smtClean="0">
                <a:solidFill>
                  <a:srgbClr val="00B0F0"/>
                </a:solidFill>
              </a:rPr>
              <a:t>=</a:t>
            </a:r>
            <a:r>
              <a:rPr lang="en-US" sz="4800" dirty="0" err="1" smtClean="0">
                <a:solidFill>
                  <a:srgbClr val="002060"/>
                </a:solidFill>
              </a:rPr>
              <a:t>ছাগল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9600" dirty="0" smtClean="0"/>
              <a:t>أسد</a:t>
            </a:r>
            <a:endParaRPr lang="en-US" sz="9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593" y="2068025"/>
            <a:ext cx="6325850" cy="39915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77" y="2231127"/>
            <a:ext cx="6975423" cy="3828479"/>
          </a:xfrm>
        </p:spPr>
      </p:pic>
      <p:sp>
        <p:nvSpPr>
          <p:cNvPr id="3" name="TextBox 2"/>
          <p:cNvSpPr txBox="1"/>
          <p:nvPr/>
        </p:nvSpPr>
        <p:spPr>
          <a:xfrm>
            <a:off x="-1209914" y="5761043"/>
            <a:ext cx="13491147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Lion=</a:t>
            </a:r>
            <a:r>
              <a:rPr lang="bn-IN" sz="5400" dirty="0" smtClean="0"/>
              <a:t>সিংহ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84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105</Words>
  <Application>Microsoft Office PowerPoint</Application>
  <PresentationFormat>Widescreen</PresentationFormat>
  <Paragraphs>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Kalpurush</vt:lpstr>
      <vt:lpstr>NikoshBAN</vt:lpstr>
      <vt:lpstr>Times New Roman</vt:lpstr>
      <vt:lpstr>Vrinda</vt:lpstr>
      <vt:lpstr>Wingdings 3</vt:lpstr>
      <vt:lpstr>Ion Boardroom</vt:lpstr>
      <vt:lpstr>আজকের পাঠে স্বাগত</vt:lpstr>
      <vt:lpstr>শিক্ষক পরিচিতি</vt:lpstr>
      <vt:lpstr>পাঠ পরিচিতি</vt:lpstr>
      <vt:lpstr>চল কয়টি ছবি দেখি</vt:lpstr>
      <vt:lpstr>PowerPoint Presentation</vt:lpstr>
      <vt:lpstr>শিখনফল</vt:lpstr>
      <vt:lpstr>PowerPoint Presentation</vt:lpstr>
      <vt:lpstr>غنم</vt:lpstr>
      <vt:lpstr>أسد</vt:lpstr>
      <vt:lpstr>الفىل</vt:lpstr>
      <vt:lpstr>الفرس</vt:lpstr>
      <vt:lpstr>الثعلب</vt:lpstr>
      <vt:lpstr>الغزال</vt:lpstr>
      <vt:lpstr>جمل</vt:lpstr>
      <vt:lpstr>تمساح</vt:lpstr>
      <vt:lpstr>قرد</vt:lpstr>
      <vt:lpstr>النمر</vt:lpstr>
      <vt:lpstr>حمار</vt:lpstr>
      <vt:lpstr>زرافة</vt:lpstr>
      <vt:lpstr>طاوس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96</cp:revision>
  <dcterms:created xsi:type="dcterms:W3CDTF">2020-11-28T02:40:57Z</dcterms:created>
  <dcterms:modified xsi:type="dcterms:W3CDTF">2020-12-01T04:14:30Z</dcterms:modified>
</cp:coreProperties>
</file>