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0.xml" ContentType="application/inkml+xml"/>
  <Override PartName="/ppt/notesSlides/notesSlide6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25" r:id="rId4"/>
    <p:sldId id="273" r:id="rId5"/>
    <p:sldId id="274" r:id="rId6"/>
    <p:sldId id="261" r:id="rId7"/>
    <p:sldId id="262" r:id="rId8"/>
    <p:sldId id="312" r:id="rId9"/>
    <p:sldId id="258" r:id="rId10"/>
    <p:sldId id="263" r:id="rId11"/>
    <p:sldId id="264" r:id="rId12"/>
    <p:sldId id="260" r:id="rId13"/>
    <p:sldId id="323" r:id="rId14"/>
    <p:sldId id="278" r:id="rId15"/>
    <p:sldId id="279" r:id="rId16"/>
    <p:sldId id="280" r:id="rId17"/>
    <p:sldId id="281" r:id="rId18"/>
    <p:sldId id="32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2-03T09:38:36.8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7665 3249 0,'24'0'78,"1"0"-63,0 0-15,0 0 16,24 0 0,26-24-1,-1-1-15,1 25 16,-1 0 0,50 0-16,-49 0 15,-1 0 1,25 0-16,-24 0 15,-26 0 1,-24 0 203,49 0-204,50 0 1,50 0-16,0 25 16,-25-25-1,24 24-15,1-24 16,-25 0-16,-25 0 16,25 25-1,-1-25-15,51 0 16,-1 25-1,1-25-15,-150 25 235,1 0-220,74-1-15,50-24 16,24 25 0,75-25-16,-50 0 15,50 0-15,-50 0 16,25-25 0,-49 25-1,-1-24-15,-24 24 16,-50 0-16,0 0 15,25 0 1,-25 0-16,0 0 16,-50 0-16,-24 24 15,-26-24 1,1 0 0,0 25 202,0-25-218,0 25 16,74-25-16,0 0 16,50 0-1,25 0-15,-50 0 16,-25 0-1,0 0-15,-25 0 16,1 0-16,-1 0 16,-24 0-1,-1 0-15,-24 0 16,0 0 0,0 0-1,0 0 95,-25 25 140,49-25-235,1 0-15,99 25 16,-25-25-1,0 0-15,49 0 16,1 0 0,-50 0-16,50 0 15,-1 0 1,1 0-16,-50 0 16,25-25-16,-50 0 15,-25 0 1,26 0-16,-26 25 15,1 0-15,-1 0 16,-24 0 0,-1 0-16,1 0 31,-25 0 219,24 0-234,1 0-16,-25 0 15,49 0 1,0 0-1,50 0-15,0 0 16,25 0-16,-49 0 16,-26 0-1,-24 0-15,-26 0 16,51 0 0,-50 0-16,-1 0 15,1 0 1,50 0-16,-1 0 15,-24 0-15,-1 0 16,-24 0 0,0 0 202,0 0-202,24 0 0,26 0-16,49 0 15,-25-24-15,50 24 16,-25 0 0,0 0-1,-25 0-15,-25 0 16,26 0-16,-1 0 15,25 0 1,25 0-16,-25 0 16,-25-25-1,-25 25-15,-24 0 16,-25 0-16,0 0 16,-1 0-1,1 0 204,25 0-203,24 0-1,75 0-15,0 25 16,49-25-1,26 24-15,48-24 16,-48 0-16,48 0 16,-23 0-1,23 0 1,-73 0-16,-26-24 16,-24-1-16,-50 25 15,-49 0 1,0 0 265,-25 0-265,24 0-16,1 0 15,49 0 1,0 0-16,0 0 16,-24 0-1,24 25-15,-25-25 16,1 0-1,-26 0-15,26 0 16,-1 0 0,-49 0-16,25 0 15,-1 0-15,-24 0 16,25 0 0,-25 0-1,-1 24 188,26-24-187,24 25 0,26-25-16,24 25 15,49 0 1,-24-25-16,50 0 15,-26 0 1,-74 0-16,-24 0 16,-50 0-16,24 0 15,-24 0 1,25 0-16,24 0 16,25 0-1,-24 0-15,-26 0 16,1 0-16,-1 0 15,-24 0 1,25 0 0,-25 0-1,-1 0-15,1 0 16,25 0 0,-25 0-1,24-25-15,-24 25 0,0 0 16,0 0-1,0 0 1,24 0 0,-24 0-1,0 0 1,0 0-16,24 0 31,-24 0-31,25 0 16,-26 0-1,1 0 1,0 0 0,25-25-16,-26 25 15,1 0-15,0 0 16,0 0 31,0 0-16,-1 0 0,1 0-15</inkml:trace>
  <inkml:trace contextRef="#ctx0" brushRef="#br0" timeOffset="2893">6003 4192 0,'273'-25'0,"24"25"16,-49-25-1,25 25-15,0-24 16,-25 24-16,-74-25 16,-1 25-16,-24-25 15,-25 0-15,-25 25 16,25 0 0,-74 0-16,49 0 15,-74 0 1,0 25-16,0-25 15,-1 0 251,-24 25-250,50-25-16,24 0 15,50 0 1,25 0-16,-49 25 16,-51-25-1,26 0-15,-51 0 31,1 0 16,0 0 297,0 0-313</inkml:trace>
  <inkml:trace contextRef="#ctx0" brushRef="#br0" timeOffset="6764.98">15825 4390 0,'50'0'16,"0"0"-1,-26-24 1,1 24-16,25-25 15,99 25 1,-25 0-16,49 0 16,26 0-16,-1 0 15,25 0 1,-24 0-16,-1 0 16,50-25-1,-24 25-15,-1 0 16,-25 0-1,1 0-15,-26 0 16,1 0 0,-50 0-16,-25 0 15,-49 0-15,-1 0 16,-24 0 0,0 0-16,0 0 250,74 0-250,25 0 15,25 0 1,0 0-16,-25 0 15,0 25-15,-25-25 16,0 25 0,0-1-16,-24-24 15,-1 0 1,-24 0-16,-25 0 16,-1 0-1,1 0-15,0 0 31,0 0 1</inkml:trace>
  <inkml:trace contextRef="#ctx0" brushRef="#br0" timeOffset="46402.12">18281 9723 0,'25'0'62,"24"0"-46,26 0-1,49 25 1,25 0-16,49-25 16,75 25-1,-25-25-15,174 25 16,74-1-1,99-24-15,100 0 16,-174 0-16,-472 25 234,26-25-218,73 0-16,26 0 16,0 0-1,24 0-15,1 0 16,-1 25 0,-24-25-16,24 0 15,1 25-15,-75-25 16,24 25-1,-73-25-15,-26 0 16,-24 0 0,25 0-16,-25 0 31,-1 0-31,26 24 16,-25-24-1,0 0-15,49 0 16,-49 0-16,24 0 15,-24 0 1,0 0-16,0 0 31,0 0-15,-1 0 31</inkml:trace>
  <inkml:trace contextRef="#ctx0" brushRef="#br0" timeOffset="56204.07">17686 13047 0,'25'0'141,"-1"0"-94,1 0 15,0 0 47,0 0-46,0 0-47,-1 0 30,1 0-14,25 0-17,-25 0-15,-1 0 16,51 0-16,-50 0 16,-1 0-1,26 0-15,0 0 16,24-25-1,0 25-15,-24 0 16,24 0 0,-49 0-16,0 0 15,25 0 1,-50-24-16,25 24 16,-1 0 249,26 0-249,-25 0-16,0 0 15,49 0 1,-74-25-16,25 25 16,0 0 15,24 0-15,-24 0 15,0 0-16,0 0 32,-1-25 47</inkml:trace>
  <inkml:trace contextRef="#ctx0" brushRef="#br0" timeOffset="59956.03">20712 12998 0,'25'0'125,"0"0"-78,24 0-32,1 0 1,24 0-16,25 0 16,25 0-1,75 0-15,-1 0 16,-24 0-16,0 0 16,-1 0-1,-49 0-15,-25 0 16,1 0-1,-26 0-15,0 24 16,-24-24-16,24 0 16,-49 0-1,0 0-15,0 0 16,0 0 0,0 0-1,-1 0-15,1 0 16,0 0-16,0 0 15,0 0 1,-1 0 0,26 0-1,-25 0-15,0 0 16,-1 0-16</inkml:trace>
  <inkml:trace contextRef="#ctx0" brushRef="#br0" timeOffset="63361.08">23986 13072 0,'0'-25'47,"25"25"344,0 0-360,0 0 32,-1 0-32,1 0 0,0 0-15,0 0-1,0 0 1,-1 0 15,1 0-15,0 0 0,0 0-1,0-25 1,-1 25-1,1 0 1,25 0 0,-25 0-16,-1 0 15,51 0 1,-50 0-16,24 0 16,-24 0-1,0 0-15,24 0 16,-24 0-16,0 0 15,0 0 1,0 0 0,-1 0-1,1 0 17,0 0 14,0 0-14,0 0-1,0 0 0,-1 0 0,1 0-15,0 0 0,0 0-1,0 0 17,-1 0-1,1 0-16,-25-24-15,25 24 16,0 0 0,0 0-1,-1 0 1,1 0 0,0 0-1,0 0 1,0 0-16,-1 0 31,1 0-31,0 0 16,0 0 15,0 0 110,-1 0-16,1 0-110,0 0 16,0 0 1,0 0 15,-1 0-47,1 0 140</inkml:trace>
  <inkml:trace contextRef="#ctx0" brushRef="#br0" timeOffset="77900.2">20389 13519 0,'-24'0'16,"-1"0"31,0 24 0,25 1-47,0 0 15,-25 25 1,0-1-16,25 26 15,-24-26 1,24 50-16,0-24 16,0-1-1,0 1-15,0-1 16,0-24-16,0-1 16,0-24-1,0 25-15</inkml:trace>
  <inkml:trace contextRef="#ctx0" brushRef="#br0" timeOffset="84549.34">19968 15255 0,'25'0'110,"-1"0"-79,26-25-15,24 25-1,1 0 1,49-25-16,49 0 16,26 1-1,-1-1-15,1 25 16,24 0-16,25-25 15,-49 25 1,-26 0-16,-24 0 16,-75 0-1,-24 0-15,0 0 16,-26 0 0,1 0 109,0 0-47,-50 0 47,0 0-110,-24 0 1,24 0-16,-49 0 16,-50 0-16,-50 0 15,0 0 1,-24 25-16,24 0 15,-24-1 1,24-24-16,1 25 16,48 0-16,-23 0 15,24 0 1,-25-1-16,50-24 16,-50 0-1,74 0-15,1 0 16,24 0-1,26 0-15,-1 0 16,-25 0 0,25 0-1,50 0 157,0 0-156,0 0-1,0 0-15,-1 0 16,1 0-16,25 0 16,74-24-1,0 24-15,49-25 16,1 0 0,24 0-16,-24 0 15,-25 25 1,-50 0-16,-49 0 15,-1 0 1,-49-24-16,25 24 16,0 0-16,0 0 15,0 0 1,-1 0 0,1 0-1,0 0 48,0 0-32,0 0-15,-1 0-1,1 0 1,25 0-1,-25 0 1,-1 0-16,1 0 16,0 0 93,0 0-15,0 0-63,-1 0 16</inkml:trace>
  <inkml:trace contextRef="#ctx0" brushRef="#br0" timeOffset="97708.75">15255 17735 0,'25'0'62,"24"0"-46,26 0-1,49 0-15,-25-24 16,50 24 0,-25 0-16,49-25 15,26 0 1,-1 25-16,-24-25 15,0 25-15,-100 0 16,-24 0 0,-1 0-1,-24 0-15,0 0 16,0 0-16,-1 0 16,1 0 30</inkml:trace>
  <inkml:trace contextRef="#ctx0" brushRef="#br0" timeOffset="99407.12">18976 17735 0,'0'-24'62,"24"24"1,1 0-48,0 0 1,0 0 0,24 0-1,51 0 1,24 0-16,49 24 15,26 1-15,-1-25 16,25 25 0,-24 0-16,-75-25 15,49 0 1,-48 0-16,-26 0 16,-25 0-16,-24 0 15,-25 0 1,-1 0-16,1 0 15,0 0 1,0 0 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2-03T09:53:34.2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10492 6499 0,'25'0'15,"50"0"1,73 0 0,51 0-16,-1 25 15,75-1 1,-50-24-16,50 25 15,0 0-15,-50 0 16,-24 0 0,-26-25-16,26 24 15,-26 1 1,1-25-16,25 0 16,24 0-1,25 0-15,-25-25 16,-49 25-1,-50-24-15,-50 24 16,1-25-16,-51 25 16</inkml:trace>
  <inkml:trace contextRef="#ctx0" brushRef="#br0" timeOffset="1850.64">18207 6325 0,'24'0'63,"1"0"-48,74 0 1,50 0-16,50 0 16,24 0-16,-25 0 15,26 0 1,-1 0-16,0 25 16,-24 0-1,-26 24-15,1-24 16,24-25-1,-24 25-15,-50-25 16,0 0-16,-50 0 16,-24 0-1,0 0-15,-1 0 16,1 0 0,-25 0-1,-1 0 1</inkml:trace>
  <inkml:trace contextRef="#ctx0" brushRef="#br0" timeOffset="7341.79">12005 7888 0,'25'0'47,"0"0"-16,0 0-15,24 0-1,51 0-15,-1 0 16,75 0-1,-26 0-15,51 0 16,49 0 0,-25 0-16,25-25 15,-25 25-15,1-25 16,48 25 0,-48 0-16,24 0 15,-25 0 1,0 0-16,1-25 15,-76 25 1,1 0-16,-74-24 16,-26 24 187,50 0-188,50 0 1,124 0-16,0 24 16,-50 1-16,25-25 15,-49 25 1,-26 0 0,-49-25-16,-24 25 15,-1-25-15,50 24 16,-50-24-1,25 25-15,-50-25 16,-49 0 0,0 0-16,0 0 15,-1 0 1,26 0 218,49-25-218,100 1 0,24-1-16,50 0 15,-75 25 1,1-25-16,-26 25 15,-49 0 1,-49 0-16,-50 0 16,24 0-1,-24 0 32</inkml:trace>
  <inkml:trace contextRef="#ctx0" brushRef="#br0" timeOffset="9460.19">23688 7962 0,'25'-25'15,"25"1"1,-1 24-16,76-25 16,73 0-16,100 25 15,74 0 1,25-25 0,-25 25-16,-25 0 15,-74 0-15,-50 0 16,-25 0-1,-49 25-15,-74-25 16,-51 0 0,26 0-16</inkml:trace>
  <inkml:trace contextRef="#ctx0" brushRef="#br0" timeOffset="14272.52">8806 10046 0,'24'0'125,"-24"-25"-125,25 25 32,0 0-17,0 0-15,24 0 16,76 0 0,48-25-16,1 0 15,-1 1 1,-24 24-16,0-25 15,0 25 1,-25-25-16,-25 25 16,-49 0-1,-1 0-15,-24 0 16,0 0-16,0 0 31,0 0 204,74-25-220,74 25-15,51 0 16,49 0-1,24 0-15,50 0 16,-49 0 0,-25 0-16,-25 0 15,-50-25-15,-24 25 16,0 0 0,-50 0-16,25 0 15,-50 0 1,-50 0-16,1 0 15,0 0 1,-26 0 0,1 0 15</inkml:trace>
  <inkml:trace contextRef="#ctx0" brushRef="#br0" timeOffset="24814.31">12750 14982 0,'-25'0'16,"0"25"-1,0 0 1,0-1 0,1 51-1,-26-50-15,50-1 16,-25 26-16,0-25 16,25 0-1,-24-1 1,24 1-16,-25 0 15,25 0-15,0 0 16,0 24 0,0 26-16,0-1 15,0 1 1,0-1-16,0-49 16,0 0-16,25-1 15,-1-24 1,1 0 124,25 0-124,-1 0 0,1 0-16,0 0 15,-26 0 1,26 0-16,-25 0 16,0 0-16,-1 0 15,1 0 1,0 0-1,0-49 17,0-1-17,-1-49-15,1 25 16,25-26-16,-50 26 16,0 24-1,25 25 1,-25 1-16,0-26 15,0 25 1,0 0 0,0 1-1,0-1 17,-25 25-32,0 0 31,-25-25-31,26 0 15,-1 25 1,-25-25-16,25 1 16,1 24-1,-1-25 1,-25 25-16,25-25 16,1 25-1,-51 0-15,50 0 16,-24 0-1,-1 0-15,-24 25 16</inkml:trace>
  <inkml:trace contextRef="#ctx0" brushRef="#br0" timeOffset="30291.32">25152 13370 0,'-25'0'16,"0"0"15,1 0-31,-1 0 16,0 25-1,0-25-15,0 49 16,1-24 0,-51 25-16,25 24 15,-49 0 1,0 26-16,0-1 16,-25 0-16,49-49 15,26-1 1,24 26-1,-25-51-15,26 1 16,-1-25-16,25 50 16,-25-50-1,25 25 1,0-1 31,0 1-32,0 0 1,0 25 0,50-25-16,-50-1 15,24 1 1,1-25-16,0 25 16,0 0-1,24 0-15,1-1 16,24 1-16,-24 0 15,49 0 1,25 0-16,-25-1 16,50-24-1,-49 0-15,24 0 16,-50-24-16,-24 24 16,24 0-1,-49-25-15,0 25 16,24 0-1,-24 0-15,25 0 32,-26-25-32,1 0 15,25 25 1,-25-25-16,-1 1 16,51-1-1,-50-25-15,-1 50 16,51-49-16,-25 49 15,-26-50 1,1 50-16,-25-25 16,25 25-16,-25-25 15,25 25 1,-25-25 0,0-24-1,-25-1 1,0-24-1,0-1-15,-24 1 16,24-25 0,0 49-16,0 25 15,25 1 1,-25-1-16,1 0 16,-26 0-16,25 0 15,-24 25 1,-1-24-16,25 24 15,-49-25 1,-1 0-16,-73 0 16,48 25-1,-48-25-15,48 25 16,26 0-16,24 0 16,25 0-1,-24 0 1,-1 0-16,25 0 15,1 0-15,-1 0 16,0 0 0,0 0-1,0 0 17,1 25-17,-1 0 1,0 0-16,-25-25 15,26 25 1,-1-25-16,25 24 63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2-03T09:54:43.6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6003 14387 0,'25'0'16,"-1"-25"46,1 25-62,0 0 32,0 0-32,0 0 31,-1 0-31,-24 25 47,0 24-32,0 1-15,0 0 16,0-1-16,0-24 16,0 0-1,0 0-15,0-1 16,-24-24 31,24 25-47,24-25 156,1 0-140,0 0-1,25-25 1,-26 25-1,26 0 1,-25-24 0,0 24-16,-1 0 31</inkml:trace>
  <inkml:trace contextRef="#ctx0" brushRef="#br0" timeOffset="964.23">6896 14114 0,'-25'25'15,"25"-1"1,-25-24-1,25 25 1,-25 0 0,25 0-1,-25 0 1,25-1 0,-24 1-16,24 0 15,0 0 1,0 0-1,-25-25 142</inkml:trace>
  <inkml:trace contextRef="#ctx0" brushRef="#br0" timeOffset="1775.64">6648 14238 0,'24'0'15,"1"0"17,0 0-17,0 0 1,24 25 0,-24-1-16,0-24 15,25 0-15,-25 0 31,-1 0 1</inkml:trace>
  <inkml:trace contextRef="#ctx0" brushRef="#br0" timeOffset="3563.22">7193 14039 0,'25'0'47,"0"0"-47,0 0 31,-25-24-31,0-1 16,25 25 0,-1 0 31,1 0-16,-25 25-16,0-1 32,0 1-31,0 0 15,0 0 0,-25 0 32,50-25 124,0 0-171,25-25 15,-26 25-15,1 0 0,0 0 30,0 0-30,0 0 15,-1 0 16,-24 25 31,0-1-46,0 1 14,-24-25-30,24 25 15,-25-25-15,25 25 0,-25-25-16,25 25 15,-25-1 16,25 1 1,-25-25-17</inkml:trace>
  <inkml:trace contextRef="#ctx0" brushRef="#br0" timeOffset="17940.79">6424 6325 0,'25'0'78,"50"0"-62,98-25-16,1 1 16,24 24-1,1-25-15,-26 25 16,1-25-1,-50 25-15,50-25 16,-25 0-16,-50 25 16,0-24-1,50 24-15,-50 0 16,0 0 0,-24 0-16,-1 0 15,-24 0-15,-1 0 16,-24 0-1,0 0 17,0 0-17,-1 0 1,1 0 0,0 0-1,0 0-15,0 0 16,0 0-16,-1 0 15,1 0 1,0 0 15</inkml:trace>
  <inkml:trace contextRef="#ctx0" brushRef="#br0" timeOffset="27429.71">11708 8409 0,'0'0'15,"49"0"-15,-24 0 16,25 0 0,24-25-16,75 25 15,-25-25-15,50 25 16,-1 0-16,-24 0 16,25-25-1,-25 1-15,-50 24 16,-50 0-1,1 0-15,25 0 188,73 0-188,76 0 16,148 24-1,-25-24-15,174 0 16,74 0-1,25 0-15,-148 0 16,-51 25-16,-148 0 16,-50-25-1,-24 0-15,-50 0 16,-50 0 0,-74 0 171,74 25-187,124-25 16,25 0-1,149 0-15,99 49 16,50-49 0,-75 0-16,-173 0 15,-25 0 1,-100 0-16,-49 0 15,-49 0-15,-1 0 16,0 0 0,1 0-1,-1-24-15,1 24 16,-26 0-16,-24 0 16,25 0-1,-25 0-15,-1 0 16,1 0-1,0 0 1,0 0-16,0 0 31,-1 0 1</inkml:trace>
  <inkml:trace contextRef="#ctx0" brushRef="#br0" timeOffset="29641.03">7491 9674 0,'50'0'16,"-26"0"-1,26 0-15,-25 0 16,0 0 0,49 0 171,50-50-187,99 25 16,125 25-1,-1 0-15,-25 0 16,-24 0 0,-50 0-16,-25 0 15,-49 25-15,-50 0 16,50-25-1,-26 25-15,26-25 16,0 49 0,-50-49-16,-25 25 15,-50-25 1,-24 0-16,0 25 16,0-25-1,25 25 204,74-25-219,49 25 16,50-1-1,1 26-15,24-25 16,0 24-1,-25 1-15,0-25 16,-24 25-16,-26-26 16,-24 26-1,0-25-15,-50-25 16,-24 25 0,-26-25-16,1 0 15,-25 0-15,49 0 16,-49 0-1,0 0-15,-1 0 16,26 0 0,-25 0 15</inkml:trace>
  <inkml:trace contextRef="#ctx0" brushRef="#br0" timeOffset="33940.94">5407 15131 0,'0'0'0,"-49"-25"15,24 25 1,25-25 0,-25 25-16,0 0 15,1 0 1,-1 0 0,0 0-1,0 0-15,0 0 31,1 0-31,-1 25 16,0 0 0,-25-25-1,26 25 17,-1-1-32,0-24 15,0 25 1,0-25-16,25 25 15,-24 0 1,-1 0-16,0-25 16,25 24-16,-25-24 15,25 25 1,-25-25-16,25 25 31,-25-25-15,25 25-1,0 0 32,0 0-47,0-1 16,0 1 0,0 0-16,0 25 15,0-26-15,0 1 16,0 0-1,0 25 1,0-26 0,0 1 15,0 25-15,25-50-1,-25 25-15,25-25 16,0 49-1,0-49-15,0 50 16,-1-50-16,26 25 219,-25-1-204,0-24 1,24 0 0,-24 25-16,0 0 15,24-25-15,1 0 16,-25 0 0,24 0-16,-24 0 15,0-25 1,0 25-16,0 0 31,-25-25-15,24 1-16,1-26 15,25 0 1,-25 1-16,24 24 16,-24-49-1,0 74-15,-25-50 16,25 25-1,-25 0 1,0 1 0,0-1-1,0 0 1,0 0 0,0 0-16,0 1 31,-25 24-16,25-25-15,-25 0 32,-25 25-17,50-25 1,-24 25-16,-26 0 16,0 0-1,1 25 1,-1-25-16,25 0 15,1 0 1,-26 0-16,25 0 16,-24 0-1,24 0 17,0 0-17,0 0 32</inkml:trace>
  <inkml:trace contextRef="#ctx0" brushRef="#br0" timeOffset="36287.29">10418 15131 0,'-50'25'47,"50"-1"-47,-24-24 16,-26 50-16,25 0 15,-24-26 1,24 1-16,0 0 16,-25-25-1,50 25-15,-24-25 16,-1 0-1,25 25-15,0 0 16,0-1 62,-25 1-62,25 0-1,0 25-15,0-26 16,0 26 15,0-25-31,-25 0 16,25-1-16,0 1 31,0 0-15,0 0-1,0 0 17,25-1-17,-25 1-15,25 0 16,-25 0 0,25-25 15,-25 25-31,24-25 15,1 0 1,25 0 0,-25 24-16,24-24 15,26 0 1,-26 0-16,1 0 16,-1 0-1,-24 0-15,0 0 31,0 0-31,-25-24 16,25 24 0,-25-25-1,0 0-15,24 0 16,1-24 0,-25 24-16,50-74 15,-50 24 1,25 1-16,-25 24 15,0 1 1,0 24-16,0 0 16,0-25-16,-25 1 15,0 24 1,-25-25 0,26 25-16,-26-49 15,-24 24-15,-1 1 16,26 49-1,24-25-15,-25 0 16,25 25 0,1 0-1,24 25 1,-25-25 0,25 25 15,-25-25-31</inkml:trace>
  <inkml:trace contextRef="#ctx0" brushRef="#br0" timeOffset="41231.66">6226 16421 0,'0'25'62,"0"-1"-46,-25 26 0,0 99-16,1-50 15,-1 50 1,0 0-16,0-1 16,25-24-1,0-49-15,0-1 16,0-49-1,0 0 1,0 0-16,50-25 234,-25 49-218,49 1-16,25 49 16,-24-49-1,49 24-15,24-24 16,-48-1 0,-1-24-16,-49 0 15,-1 0-15,-24-25 16,0 0-1,0 0 17,-1 0-1,-24-25-15,50-49-1,-25 24-15,24 0 16,-49 1-1,50 24-15,-25 0 16,-25 0-16,25 1 31,-25-1-31,0-25 16,0 1 0,0 24-16,0-25 15,-50 0-15,25-24 16,-24 24-1,24 26 1,0-51-16,-49 1 16,24 24-16,0 1 15,26-1 1,-26 25-16,25 0 31,0 25-15,0 0-1,1 0-15,-26-24 16,0 24 0,-49 0-16,0 0 15,25 0-15,-26 0 16,26-25 0,24 25-16,26 0 15,-1 0 1,0 0-16,0 0 31,0 0 0,25 25-31,-24-1 16,-1-24 0,25 25-1,-25-25-15,25 25 16,-25 0-1,25 0-15,-49-1 16,24 1-16,0 25 16,0-50-1,0 25-15,25-1 32,0-48 124</inkml:trace>
  <inkml:trace contextRef="#ctx0" brushRef="#br0" timeOffset="43759.77">11757 16768 0,'0'0'15,"-49"-25"1,-1 25-16,25 0 15,1 0-15,-1 0 16,0-25 0,0 25 15,0 0-15,1 25 30,24 25-30,-25-1 0,0 1-1,0 0-15,0 24 16,-24 50 0,24-50-16,25-24 15,0 0-15,0-26 16,-25 1-1,0 0-15,25 25 16,0-26 0,0 1-16,0 0 15,0 0 1,0 0-16,0 0 16,0-1-1,0 1 1,0 0-1,0 0 1,50 0 234,0-25-234,-26 0-1,26 0 1,0 0-16,-26 0 16,1 0-16,25 0 15,-25 0 1,-1-25-16,1 0 15,0 25 17,0-25-32,0 0 15,-1 1 1,1-1-16,0 25 31,0-25-31,-25 0 16,25 0 15,-25 0 0,24 1-31,-24-1 16,0 0 0,25 0-1,0 0-15,-25 1 16,0-26-1,25 25 17,-25-24-32,0-1 15,0 0 1,0 26-16,0-26 16,0 25-1,0 0 1,0 1-1,0-1 1,-25 25-16,0-25 31,0 25 1,1 0 14,-1 0-30,0 0 15,0 0-15,0 0 0,1 0-1,-1 0-15,0 0 16,0 0-1,0 0-15,-24 25 16,24-25 0,25 25-1,-25-25-15,0 0 16,25 24 0,-24-24-1,-1 25-15,0-25 16,25 25-1,-25-25-15,0 25 47,25 0 0</inkml:trace>
  <inkml:trace contextRef="#ctx0" brushRef="#br0" timeOffset="57829.58">12774 13767 0,'0'-25'63,"25"25"-48,25 0-15,49 0 16,50 0 0,25 0-16,24 0 15,0 0-15,50 0 16,-24 0 0,-26 0-16,1 0 15,-1 0 1,0 0-16,-24 0 15,-50 0 1,25 0-16,-75 0 16,1 0-1,-26 0-15,26 0 16,-50 0-16,24 0 16,1 0-1,-1 0-15,-24 0 16,0 0-1,0 0-15,0 0 16,24 0 0,-24 0-16,25 0 15,-1 0-15,-24 0 16,0 0 0,0 0 77,-25 25-77,0-1 93,0 1 32,24-25-79,-48 0 157</inkml:trace>
  <inkml:trace contextRef="#ctx0" brushRef="#br0" timeOffset="61317.95">5110 9004 0,'25'0'15,"-1"0"1,26 0-16,24 0 16,26 0-1,24 25-15,74 49 16,-24-24 0,-25-25-16,24 0 15,-74-25 1,-24 0-16,-1 0 15,-24 0-15,-1 0 16,1 0 0,49-75-16,75-74 15,24-74 1,1-50-16,24 25 16,-25 25-1,-49 49-15,-25 25 16,-24-24-1,-26 123-15,-74 25 16,50-24-16</inkml:trace>
  <inkml:trace contextRef="#ctx0" brushRef="#br0" timeOffset="65166.52">7813 9897 0,'-49'0'15,"-1"0"-15,-24 25 16,-1 0-16,26-25 16,24 24-1,-25-24 1,26 0-16,73 0 62,100 0-46,74 0 0,100 25-16,-50-25 15,74 0 1,-25 0-16,-24-25 16,-25 1-1,0-26-15,-50 0 16,25 26-16,-50-26 15,1 50 1,-50-25-16,-50 25 16,-25 0-1,-24 0-15,-25 0 16</inkml:trace>
  <inkml:trace contextRef="#ctx0" brushRef="#br0" timeOffset="66765.39">6276 14982 0,'74'0'78,"50"-50"-62,74 1-1,51-1-15,-1-49 16,0 0 0,24 49-16,-73 1 15,24-1 1,-49 0-16,-50 1 16,0 24-16,-25-25 15,-49 25 1,-1 25-16,-24-24 31</inkml:trace>
  <inkml:trace contextRef="#ctx0" brushRef="#br0" timeOffset="71341.72">25549 13742 0,'25'0'16,"-1"0"15,26-25-15,24 25-1,-24 0-15,0 0 16,-1 0 0,1 0-16,-25 0 31,0 0-31,-1 0 16,-24 25 15,0 0-16,0-1 1,-24 26-16,-1 24 16,25-24-16,-25 0 15,0 24 1,25-49-16,-25 0 16,0-1-1,25 1-15,-24 0 16,-1 0-1,25 0-15,-25-25 16,25 24-16,-25 1 31,25 0-31,-25 0 16,1 0 0,-1-25-1,25 25 1,25-25 46,-1 0-46,51 0-16,-1-50 16,50 25-1,0 0-15,0 0 16,25 25-16,-50 0 15,1-24 1,-26-1-16,0 0 16,-24 25-1,-25-25-15,0 25 16</inkml:trace>
  <inkml:trace contextRef="#ctx0" brushRef="#br0" timeOffset="72571">27062 13345 0,'0'25'78,"-25"0"-78,25-1 16,-25 1-1,0 0-15,25 0 16,-24 0-16,24-1 15,-25 26 1,0-25 0,0 0-1,25-1 1,0 1 0,-25 0-16,1 0 15,24 0-15,-25-1 16,25 1-1,-25 25-15,25-25 63,0-1 62,-25-24-94</inkml:trace>
  <inkml:trace contextRef="#ctx0" brushRef="#br0" timeOffset="73431.08">26739 13593 0,'25'0'62,"0"0"-46,25 25-1,-26 0 1,26-25-16,0 0 16,24 24-1,-49 1 1,25 0-16,-1-25 16,-24 0-1,0 0 16,-25 25 1</inkml:trace>
  <inkml:trace contextRef="#ctx0" brushRef="#br0" timeOffset="75269.14">27384 13345 0,'25'-25'47,"0"0"-16,0 1-15,0 24-16,24-25 15,-24 25-15,25 0 32,-26 0-17,1 0 1,0 0 0,-25 25-1,25-25 16,-25 24-15,0 1-16,0 0 31,25 0 1,-25 0-17,0-1-15,0 1 31,0 0 16,-25-25-31,25 25-16,-50 0 16,50-1-1,-25-24-15,1 25 16,48-25 93,1 0-93,0-25-1,25 25-15,-26-24 32,1 24-32,0-25 31,0 25-31,0 0 31,-1 0-15,1 0-1,0 0 17,-25 25 61,0-1-61,0 1-1,0 0 0,-25 0-15,25 0-16,-25-25 15,25 49 1,-24-24 0,-1 0-1,0-25 17,25 49-32,-25-49 15,0 25 1,1-25-1,24 25 1,-25-25 31,0 0 0,25 25-47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2-03T09:56:27.6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6524 11435 0,'49'0'125,"-24"0"-109,0 0 15,0 0-31,-1 0 16,1-25-1,0 0-15,25 25 16,-26-24-1,1 24 17</inkml:trace>
  <inkml:trace contextRef="#ctx0" brushRef="#br0" timeOffset="4326.2">6945 10145 0,'0'-25'31,"0"1"1,-24 24-32,-1 0 15,25-25 1,-25 25-1,0-25-15,0 25 16,0-25 0,1 0-1,-1 25 1,0 0-16,-25-25 31,26 25-15,-1 0-1,0 0-15,0 0 16,0 0 0,1 0 15,-1 0-31,0 0 16,0 0-1,0 0 1,25 25-16,-24-25 15,-1 25 1,25 0-16,-25-25 16,0 25-16,25 0 15,-25-1 1,25 1-16,-49 25 16,24-1-1,-49 26-15,-1 49 16,50-75-1,-24 26-15,24-26 16,0 1-16,0-25 16,25 24-1,-24-24-15,-1 0 16,25 25 0,0-26-1,0 1 1,0 0 15,0 0-31,0 24 16,0-24 15,0 25-15,25-50-1,-25 25-15,0-1 31,24 26-31,1 0 16,0-25 0,-25-1-1,25 26-15,24 0 16,-49-26 0,25 1-16,0 0 31,0-25-31,0 25 31,-1-25-15,1 0 15,0 0-31,0 0 31,0 0-31,-1 0 16,1 0-16,0 0 31,25 0-15,-26 0 15,26 0-31,-50-25 16,50 25-16,-50-25 15,24 25 1,1 0-16,-25-25 15,50 1 1,-25-1-16,-1 0 16,1 25-16,0-50 15,0 50 1,0-49-16,-1 49 16,1-25-1,0 25 16,-25-25-31,0 0 16,25 25-16,-25-25 16,25 1-1,0-1 1,-25 0 0,0-25-1,49 1-15,-49 24 16,25-25-16,0 1 15,-25 24 1,25-25-16,-25 1 16,0 24-1,0 0-15,24-24 16,-24-1-16,0 0 16,25 1-1,-25 24-15,0-25 16,0 1-1,0 24-15,0-25 16,0 26 0,0-1-16,0 0 15,0 0-15,0-24 32,0 24-17,0 0 1,-25 25-1,1-50-15,-1 50 16,-25-25 0,25 25 15,1 0-31,-1 0 16,0 0-1,-25 0 1,25 0-1,1 0-15,-26 0 16,25 0 0,0 0-1,1 0 1,-1 0 0,0 0-1,0 0 1,0 0-16,1 0 15,-26 0 1,25 25 0,0 0-16,1-25 15,-1 25 17,0 0 14,0-25-46,25 25 16,-25-1 0,25 26-16,-24-25 15,-26 24-15,50 1 16,-50 24 0,26 1-16,-26-26 15,25 1 1,25 0-16,-25-26 15,25 1 1,-24 25 0,24-25-1,0 24 1,0-24-16,0 0 16,0 24-1,0 1-15,0-25 16,0 0-1,0-1-15,0 1 16,0 0-16,0 0 31,0 0-31,24-1 16,-24 1 0,25 25-1,0-25 1,0 0-1,0-1-15,-1 1 16,1 0 0,0 0-16,49 24 15,-49-24 1,25 0 0,-1 0-16,-24 0 15,0-1-15,25-24 16,-26 0-16,1 25 15,0-25 1,25 0 0,-1 0-1,26 0-15,-51 0 16,1 0 0,0 0-16,0 0 15,0 0 1,0 0-1,-1 0 1,26-25 0,-50 1-16,50-1 15,-26 0 1,1 0-16,0 0 16,25-24-1,-50-1-15,24 25 16,1-49-16,-25-1 15,25 1 1,0 0 0,0-1-16,-25 26 15,0-26-15,24 50 16,-24-49 0,0 24-16,0 1 15,0-1 1,0-24-16,0-1 15,0 26 1,0-1-16,0-24 16,-24 24-1,-1 25-15,25 1 16,-50 24-16,50-25 16,-25 25-1,25-25 1,-49 25-16,24-25 15,-49 25-15,24 0 16,0 0 0,1 0-1,24 0-15,-50 0 16,51 0-16,-1 0 16,0 0-1,0 0-15,0 0 16,1 0 15</inkml:trace>
  <inkml:trace contextRef="#ctx0" brushRef="#br0" timeOffset="6009.99">7590 10344 0,'0'-25'31,"25"25"47,0 0-62,0 0 15,-1 0-31,1 0 16,25 0-16,-25 0 15,-1 0 1,1 0-16,25 0 16,-25 0-1,-1 0-15,1 0 63</inkml:trace>
  <inkml:trace contextRef="#ctx0" brushRef="#br0" timeOffset="6726.28">9401 10393 0,'50'0'79,"-26"0"-64,1 0-15,50 0 16,24 0-16,-25 0 15,-24 0 1,-1 0-16,1 0 16,-25 0-1,0 0-15,-1 0 32</inkml:trace>
  <inkml:trace contextRef="#ctx0" brushRef="#br0" timeOffset="7499.91">11733 10244 0,'-25'0'63,"74"0"15,-24 0-78,74 0 15,1 0 1,48 0-16,-23 0 16,-26 0-1,-25-24-15,-49 24 16,49 0 0,-49 0-1</inkml:trace>
  <inkml:trace contextRef="#ctx0" brushRef="#br0" timeOffset="8384.99">11460 12154 0,'25'0'46,"49"0"-30,50 25 0,25 0-16,24-25 15,-49 25 1,-24-25-16,-51 25 16,-24-25-16,0 0 15,0 0 1</inkml:trace>
  <inkml:trace contextRef="#ctx0" brushRef="#br0" timeOffset="9157.39">9699 12427 0,'-25'0'0,"50"0"78,-1 0-47,26 0-31,24 0 16,1 0-1,-1 25-15,-24-25 16,-25 0-16,24 25 15,-24-25 1</inkml:trace>
  <inkml:trace contextRef="#ctx0" brushRef="#br0" timeOffset="9974.95">7789 12179 0,'24'0'78,"1"0"-78,50 25 15,49 0 1,-25-25-16,0 25 16,-49-1-1,-1-24-15,-24 0 16,0 0 0,0 0-1</inkml:trace>
  <inkml:trace contextRef="#ctx0" brushRef="#br0" timeOffset="23232.69">7243 7516 0,'25'0'16,"0"0"15,24 0-16,26 0-15,24 0 16,25 0 0,49 0-16,26 0 15,-1 0 1,26 0-16,-1 0 16,-25 0-1,50 0-15,-49 0 16,-1 0-1,1 0-15,-1 0 16,-24 0 0,-50 0-16,-25 0 15,-49 0-15,-26 0 219,26 0-203,74 0-1,99-25-15,124 0 16,50-24 0,-25 49-16,-49 0 15,-50 0-15,-75-25 16,-24 0-1,-50 0-15,-50 25 16,-24 0 0,-1 0-16,1 0 15,-25 0 1,0 0 203,0 0-204,49 0 1,75 0-16,49 0 16,50 0-1,0 0-15,25 0 16,0 0-16,-75 0 15,-49 0 1,-25 0-16,-49 0 16,-51 0-1,1 0-15,0 0 16,25 25 218,49-25-234,149 25 16,0-25 0,50 0-16,-1 0 15,-24 0 1,-99 25-16,-25-25 15,-75 0-15,-24 0 16,-1 0 0,-24 0-16,0 0 15,0 0 1,-1 0-16,1 0 16,0 0 15,25 0 172,74 0-203,74 0 16,75 0-1,74 0-15,25 0 16,-49-25-1,-26 25-15,-73-25 16,-75 25-16,-50 0 16,-50 0-1,-24 0-15,0 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2-03T09:57:30.4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17041 3473 0,'-25'0'31,"25"24"-15,-25 1 47,0-25-48,1 25 16,-1 0-15,0-25 0,0 0-16,0 25 15,1-25-15,-1 49 16,0-24 0,-25 0-16,50 0 15,-49 0-15,-1-1 31,25 1-31,1-25 16,-1 25 0,25 0-16,-25-25 15,0 25 1,0-1-16,25 1 16,-24-25-1,24 25-15,-25 0 219,-50 74-203,1-25-1,-1 50-15,51-74 16,-26 24-16,25-49 15,0 0 1,25 0 0,-24 0-1,24-1 1,-25 1 0,25 0-16,0 0 15,0 0-15,0 24 16,0-24-1,0 0-15,0 24 16,-25-49 0,25 25-16,0 0 31,0 0 0,0 0-15,25-25-16,-25 25 15,25-25 1,-1 24-16,1-24 31,-25 25-31,0 0 16,25-25 0,0 25-1,0-25-15,-25 25 16,24-25-1,-24 24 1,25-24 0,0 0-1,0 25 1,0-25 0,-25 25-1,24-25-15,1 0 16,0 0-1,-25 25-15,25-25 16,0 0 0,0 0-1,-1 0-15,-24 25 16,25-25 0,0 24-16,0-24 15,0 0-15,-1 0 16,-24 25-1,25-25-15,0 0 16,0 0 0,0 0-1,-1 0 1,1 0 0,0 0-16,0 0 31,0 0-16,-1 0 1,1 0-16,-25-25 16,25 25-1,25 0 1,-26 0 0,1 0 15,-25-24-16,25 24 1,-25-25 0,25 25-16,0 0 31,-1-25-31,1 25 31,0-25-31,0 0 16,0-24-16,24 49 15,1-25 1,-25 25 15,-25-25-31,24 25 32,-24-25-32,25 25 15,0-24 1,-25-1-1,0 0 1,25 25 0,-25-25-1,25 25 1,-25-25-16,0 0 16,24 1-1,-24-1 1,25 25-1,-25-25-15,0 0 16,0 0 0,0 1-16,0-1 15,0 0-15,0 0 16,0 0 0,0 1-16,0-1 15,0-25-15,0 25 16,-25-24 15,25-1-31,0 25 16,-24-24-16,24-1 15,-25 25 1,25 1-16,0-1 31,-25 25 0,25-25-15,-25 25 0,25-25-16,-25 0 15,25 1 17,-24 24-17,-1 0 1,0 0-1,25-25 1,-25 25 0,0 0 15,1 0-31,-1 0 16,0-25-16,0 25 15,0 0 1,1 0-1,-1 0-15,0 0 16,0 0 0,0 0 15,1 0 0,-1 0-15,0 0-1,-25 0 17,26 0-17,-26 0 1,25 0 15,25 25-31,-25-25 16,1 0-16,-1 25 15,0-25 1,0 0 15,25 24-31,-25-24 16,1 25 0,-1-25 30,25 25-14,-25-25-32,0 25 31,0-25-15,25 25-1,-24-1-15,24 1 16,-25-25-16,25 25 15,-25 0 1,0-25-16,0 25 16,-24-1-1,24 1 17,25 0-32,-25-25 15,0 0-15,25 25 16,-25-25 62,25 25-47</inkml:trace>
  <inkml:trace contextRef="#ctx0" brushRef="#br0" timeOffset="3263.53">14163 3770 0,'0'25'437,"0"0"-421,25-25-16,0 0 16,-25 25-16,25-25 15,-25 25 1,25-25-16,-25 24 15,0 1 1,24-25 0,1 0-1,0 0 63,-25-25-46,0 1-1,25 24-15,-25-25-1,25 25-15,0-25 16,-25 0-16</inkml:trace>
  <inkml:trace contextRef="#ctx0" brushRef="#br0" timeOffset="7549.47">22572 3820 0,'-25'0'32,"1"0"-17,-26 0 1,25 0-1,-24 0 1,24 0 0,0 0-16,0 25 15,0-25 1,1 0 0,-1 25-1,-25-1 16,25 1-15,1 0-16,-1 0 16,-25 0-1,25-1-15,1 1 16,-26 25 0,25-1-16,-24 1 15,24-25-15,-25 0 16,25 24-1,1-24-15,-1 25 16,0-26 0,0 1-16,25 25 15,-25-50 1,25 25-16,0-1 219,0 1-204,0 0 1,0 0-16,25 24 16,-25 26-1,50-26-15,-25 1 16,-1 0-16,1-1 15,0-24 17,-25 0-17,25-25-15,0 0 32,-1 0 14,-24 25-30,25-25 0,0 0-1,0 0 1,0 0 0,24 0-1,-24 0 1,0 0 15,0 0-31,-1 0 16,1 0-1,0 0 1,0 0 0,0 0-16,-1 0 15,1 0 1,0 0-1,0 0 17,0-25-17,-1 25 1,1 0 15,-25-25-31,25 25 31,0 0-15,0-25-16,-1 1 31,1 24-15,0 0 0,0-25-1,0 25 1,-1-25-1,1 0-15,-25 0 16,25 0 0,0-24-16,-25-1 15,0 1 1,25 24-16,-25-25 16,0 25-1,0 1-15,0-26 16,0 25-16,0-24 15,0-1 1,-25 25-16,0-24 16,25 24-1,-25-25-15,0 50 16,25-25 0,-24 1-16,-26-26 15,25 25 16,0 25-15,1 0 0,24-25-16,-25 25 15,-25-24 1,25 24-16,1 0 16,-1 0-1,0 0 1,-25 0-16,26 0 15,-1 0 1,0 24-16,0-24 31,0 0-31,25 25 16,-24-25 0,-1 25-16,25 0 15,-25-25-15,0 25 16,0-25-1,1 24 1,24 1 0,-25 0-1,0 0 1,0-25 62,25 25-15</inkml:trace>
  <inkml:trace contextRef="#ctx0" brushRef="#br0" timeOffset="14800.36">8062 8111 0,'0'0'0,"272"-25"15,1 25-15,-25-24 16,-49 24-16,-26-25 16,-24 25-1,-50 0-15,-24 0 16,-1 0-16,-24 0 16,-25 0-1,24 0-15,-24 0 16,0 0-1,0 0-15,-1 0 16,1 25 0,25-25-16,-1 0 15,1 0-15,25 24 16,-26 1 0,26-25-16,49 25 15,-50-25 1,50 25-16,-25-25 15,25 0 1,-25 0-16,50 0 16,-25 0-16,-49 0 15,-1 0 1,-24 0-16,24 0 16,-24 0-1,-1 0-15,1 0 16,-25 0-1,24 0-15,26 0 16,24 25 0,0-25-16,0 24 15,-49 1 204,0 0-203,74 0-1,49 24-15,26-49 16,-1 25 0,1-25-16,-1 25 15,1-25 1,-51 0-16,1 0 15,-25 0 1,-49 0-16,-26 0 16,1 0-16,-25 0 15,49 0 1,-49 0-16,24-25 16,-24 25-1,0 0-15,0 0 31</inkml:trace>
  <inkml:trace contextRef="#ctx0" brushRef="#br0" timeOffset="16658.3">17711 8260 0,'24'0'16,"26"0"15,-25 0-31,99 0 16,74 0-16,1 0 15,98 0 1,75 50-16,124-1 16,75-24-1,-100 0-15,174 49 16,-124 1 0,-74-1-16,-125-24 15,-49-26 1,-75 26-16,-24-50 15,-50 0-15,25 0 16,-75 0 0,-24 0-16,-25 0 15,-1 0 1,26 0-16,-25 0 31,0 0 188,49 0-219,75 0 16,49-25-1,1 0-15,49 1 16,0-26-1,0 0-15,-50 50 16,1-24-16,-50-1 16,-25 25-1,24 0-15,-73 0 16,-25 0 0,-1-25-16,1 25 15,-25-25 1,-1 25-16,1 0 15,0 0 1</inkml:trace>
  <inkml:trace contextRef="#ctx0" brushRef="#br0" timeOffset="28894.24">6945 9922 0,'0'-25'235,"50"25"218,0 0-437,24 0-1,25 0 1,50 0-16,-50 0 15,25 0 1,-25 0-16,50 0 16,-50 0-16,26-25 15,-51 25 1,-24 0-16,-1 0 16,1 0 218,24 0-234,75 0 16,-25 0-1,25 0-15,-50 0 16,-25 0-1,-49 0-15,25 0 16,0 0 0,-26 0-1,1 0-15,0 0 16,25 0 0,-26 0-16,1 0 31,0 0-31,0 0 62,0 0-30,-1 0-1,1 0-16,0 0 17,0 0-17,0 0 48,-1 0 46,1 0-78,0 0 1,0 0-1,0 0-31,-1 0 16,1 0-1,0 0 1,0 0-1,0 0 1,-25-25 0,24 25-16,1 0 31</inkml:trace>
  <inkml:trace contextRef="#ctx0" brushRef="#br0" timeOffset="33281.19">13271 10046 0,'0'-25'15,"0"0"16,0 0 1,49 1-1,1 24-15,74-25-1,0 25-15,74 0 16,50 0-1,-25 25-15,50-25 16,-49 24 0,24 1-16,-75 0 15,-49-25 1,25 25-16,-74-25 16,-51 0-16,1 0 31,0 0 16</inkml:trace>
  <inkml:trace contextRef="#ctx0" brushRef="#br0" timeOffset="35643">14039 3497 0,'25'0'31,"25"0"-15,-1-24 0,1-1-16,24 25 15,-24-25 1,0 25-16,-1 0 15,-24 0 1,-25 25 31,0 0-31,0 24-1,-25-24 1,25 0-1,-24 0 1,24-1-16,0 1 16,0 0-1,-25-25 1,25 25 0,-25-25-1,25 25-15,0 0 16,-25-1-1,25 1-15,0 0 32,0 0-1,25-25 0,0 0-15,24 0-16,1-25 15,24 0 1,-24 0-16,74-24 16,25 24-1,0-25-15,24 25 16,-49-24 0,0 49-16,-24-25 15,-76 25 1,1-25-16</inkml:trace>
  <inkml:trace contextRef="#ctx0" brushRef="#br0" timeOffset="37210.99">16197 3473 0,'0'-25'31,"25"25"-16,0 0 17,0 0-17,-25 25 17,0-1-17,0 1 1,0 0 15,0 0 78,25-25-93,-25 25 47,0-1-32,0 1-31,-25 25 15,0-50-15,25 25 16,-25 24 0,0-49-16,25 25 15,25 0 32,25-25-47,74 0 16,50-25-16,-1-24 15,1-1 1,-1 25-16,-73 0 16,-1 0-1,-25 25-15,-49-24 16,0-1 0,24 25-16</inkml:trace>
  <inkml:trace contextRef="#ctx0" brushRef="#br0" timeOffset="38311.96">21977 3448 0,'25'0'31,"0"0"-15,24 0-16,26 0 16,-1 0-16,0 0 15,-24 25 1,24-1-16,-49-24 16,0 0-1,-25 25 1,0 0 46,-25-25-30,25 25-32,-25-25 15,25 25 1,0-1 15,100 1 47,-1-25-62,25 0-1,50 0-15,24 0 16,-49-25-16,0 1 16</inkml:trace>
  <inkml:trace contextRef="#ctx0" brushRef="#br0" timeOffset="39274.06">24854 3746 0,'0'24'47,"0"1"0,0 0-31,0 0 46,0 24-31,0-24-15,-25 0-16,1 49 16,-26-24-1,25 0-15,25-26 16,-25-24-1,25 25 1,25-25 31,0-25-31,25 25-16,-26-24 15,1-1-15,0 25 16,0-25 15,0 25-31,0 0 16,-1 0 15</inkml:trace>
  <inkml:trace contextRef="#ctx0" brushRef="#br0" timeOffset="40525.33">22944 3051 0,'0'-25'16,"-24"25"31,-1 0-32,0 0 1,-25 0 0,1 25-16,-26-25 15,-24 0 1,-50 25-16,25 0 15,-25 24-15,25 26 16,50-1 0,-25-24-16,24 24 15,51-49 1,-26 24-16,25-24 16,0 0-16,25 0 31,0 0-16,0-1 1,0 1 0,0 0-1,25 0 17,-25 0-17,25-25 1,0 25-16,24 24 15,1-24 1,49 49-16,25 26 16,0-26-16,25-24 15,-50-1 1,0-24-16,25 0 16,-24 0-1,-1-25-15,0 0 16,-24 0-16,-1 0 15,0 0 1,-24 0-16,-25 0 31,0-25-31,-25 0 16,24-25 0,-24 26-16,0-26 15,0 25-15,0-24 16,0-26-1,0-49 1,0 0-16,0 25 16,-24-50-16,-26 0 15,-24 50 1,-1 0-16,26 0 16,-51 24-1,26-24-15,-25 49 16,-1 1-16,-24 24 15</inkml:trace>
  <inkml:trace contextRef="#ctx0" brushRef="#br0" timeOffset="43121.4">17264 3597 0,'0'0'16,"0"-124"0,0 74-16,0 0 15,0-24-15,-50 24 16,50 1 0,-49 24-1,24-25-15,-25 26 16,26-26-16,-1 50 15,-50 0 1,26 0-16,-26 0 16,-24 0-1,25 0-15,-50 0 16,25 50-16,-26-26 16,76 1-1,-1-25-15,1 25 16,-1 0-1,25 0-15,-24-1 16,-1 1 0,0 25-16,26-25 15,-26-1 1,0 26-16,26-25 16,-1 0-1,25-1 1,-25 1-16,0 0 15,25 0 1,0 0-16,-25-1 16,25 1-1,0 25 1,0 0 0,0-26-16,25 26 15,-25 0-15,75 74 16,-26-50-1,26 25-15,-26-49 16,1-25 0,-1 49-16,1-74 15,24 25 1,1 0-16,-1-1 16,1-24-16,-1 0 15,-24 0 1,24 0-16,-24 0 15,-1 0 1,-24 0-16,74 0 16,-49-24-1,-25-1-15,24-25 16,1 25 0,-25-24-16,49-26 15,-24 26-15,49-50 16,-49-1-1,24 26 1,-24 24-16,-26 26 16,1-1-16,0 25 15,-25-25-15,0 0 16,0 0 0,0 0-16,0 1 15,-50-51 1,26 26-16,-51-26 15,50 26 1,-24-26 0,-1 1-16,-24 24 15,74 1-15,-50 24 16,25 0 0,1 25-16,-26 0 15</inkml:trace>
  <inkml:trace contextRef="#ctx0" brushRef="#br0" timeOffset="53717.05">7863 13122 0,'25'0'172,"0"0"-110,-25-25-46,24 25 15,-24-25-31,25 25 16,0 0-1,25 0-15,-1 0 16,1 0-1,24 0-15,-24 0 16,0 0-16,-26 0 16,26 0-1,-25 0-15,0 0 16,-1 0 0,1 0-1,0 0 16,0 0-15,0 0 47,-1 0-48,1 0 32,0 0-31,0 0-1,24 0 1,-24 0 0,25-25-1,-1 25 1,1 0 234,0 0-250,-26 25 15,51-25-15,-25 0 16,-1 25 0,26-25-16,-26 0 15,-24 0 1,0 25-16,24-25 16,1 0-1,-25 0 1,24 0-1,-24 0-15,0 0 16,0 0 0,0 0-1,-1 0 1,1 0 31,0 0 0,0 0 15,0 0-46,-25-25-16,24 25 47,1 0 31,0 0-47,0 0-31,0 0 31,-1 0 16,1 0-16,0 0 1,0 0 77,0 0-62,-1 0 0</inkml:trace>
  <inkml:trace contextRef="#ctx0" brushRef="#br0" timeOffset="58408.19">11757 12353 0,'-24'0'47,"24"25"31,-25-25-62,25 24 15,0 1 0,0 0-15,-25 0-16,25 0 15,0-1 17,0 1-1,-25 0-15,25 0-1,0 0-15,0-1 16,-25 1-1,25 0-15,0 0 16,0 0 0,0-1-1,0 1 1,0 0 250,0 25-266,0-26 15,0 1-15,0 25 16,0-25-1,0-1-15,0 1 16,25 25 0,-25-1-16,0-24 15,0 25 1,0 0-16,0-1 16,0 1-1,0-25-15,0 24 16,0-24-16,0 0 15,0 0 251,0 24-266,0 26 16,25-51-1,-25 1-15,25 25 16,-25-25 0,0-1-16,0 1 15,0 25-15,0-25 16,0-1-1,0 26-15,0-25 16,25-25 0,-25 25-1,0-1 17,0 1 14,0 0 17,0 0-32,0 0-15,0-1-1,0 1 1,0 0 265,0 0-249,0 0-1,0-1-16,0 1 1,0 0 0,0 0 15,0 0 0,0 0 16,0-1-31,0 1 15,0 0 94,0 0-31,0 0-63,0-1 0,0 1 47,-25-25 282,25 25-313</inkml:trace>
  <inkml:trace contextRef="#ctx0" brushRef="#br0" timeOffset="79226.69">7739 14833 0,'25'0'141,"0"0"-110,-1-25 16,1 25-47,25 0 16,-1 0-1,26 0 1,-25 0-16,-1 0 15,-24 0 1,25 0-16,-26 0 16,1 0-16,0 0 15,0 0 1,0 0 0,-1 0-1,1 0 16,0 0 219,0 0-234,0 0 0,49 0-16,-49 0 15,24 0-15,-24 0 16,0 0 0,25 0-16,-26 0 15,1 0 1,0 0-16,25 0 15,-26 0 17,1 0-17,0 0 1,-25-24 15,25 24 0,0 0 48,-1 0-48,1 0-31,0 0 31,0 0 0,0 0 1,0 0-17,-1 0 1,1 0 15,0 0-15,0 0-1,0 0 1,-1 0 0,1 0 15,0 0-16,0 0 1,0 0 0,24 0-1,-24 0 1,0 0 0,0 0-1,-1 0 16,1 0 16,0 0-15,0 0 46,0 0-31,-1 0-1,1 0-14,0 0-1,0 0-15,0 0-1,-1 0 1,1 0 31,0 0 281,0 0-266,0 0-15,-1 0-16,1 0-15,0 0 0,0 0 15,0 0 16,-1 0-16,1 0 94</inkml:trace>
  <inkml:trace contextRef="#ctx0" brushRef="#br0" timeOffset="89796.21">13146 11931 0,'25'0'109,"-25"25"-77,0 0-32,0-1 31,25 1-16,-25 0 1,0 0 15,25-25 1,0 0-1,0 0-16,-1-25 32,1 0-31,0 0 0,25-24-16,-1 24 15,1-49 1,24 49-16,-24-25 15,-25 1 1,24 24-16,-49-25 16,50 50-16,-25-49 15,24 49 1,-49-25-16,25 25 16,-25-25 46</inkml:trace>
  <inkml:trace contextRef="#ctx0" brushRef="#br0" timeOffset="110271.24">13022 11931 0,'0'-25'0,"-24"25"32,-1 0-17,0 25 16,0-25-31,0 25 16,-24 0 0,49 24-16,-75 1 15,51-1 1,-26 51-16,0 49 16,1 24-16,-1 1 15,25-1 1,-24-24-16,49-25 15,0-24 1,0 24-16,0-75 16,0 1-1,0-1-15,0 26 16,0-26 0,25 1-16,-25 0 15,24-1-15,1-24 16,-25 0-1,0 0-15,0-1 16,25-24 0,0 50-1,0-25 1,-1 24 0,26 1-1,-25 0-15,49 24 16,-24-24-16,-1 24 15,-24-24 1,0-1 0,25-24-16,-26 0 15,1-25 17,0 0-17,25 0 1,-26-25-1,26 0-15,0 1 16,-1-1 0,-24 25-16,0-25 15,49 0-15,-24-25 16,0 1 0,24-75-1,25 49-15,-49-49 16,24 0-16,1 0 15,-51 25 1,26-50-16,-50 25 16,0 0-1,0-25-15,0 25 16,0-24-16,-25-1 16,0-50-1,-24 26-15,-1-1 16,1 25-1,-1 50-15,0 0 16,1 24 0,-1 26-16,25 24 15,1-25-15,-51 26 16,26-26 0,-51 25-16,-24-24 15,50 49 1,-1 0-1,1-50-15,24 50 16,1-25-16,-1 25 16,1 0-1,-1 0-15,25 0 16,0 0 0,1 0-16,-1 0 46,25 25 1</inkml:trace>
  <inkml:trace contextRef="#ctx0" brushRef="#br0" timeOffset="124161.42">16123 13519 0,'0'-25'15,"25"25"-15,0 0 141,-1 0-125,1 0-1,50 0-15,-1 0 16,100 0-1,24-25-15,25 0 16,-24 0 0,24 1-16,-49-1 15,-1 0-15,-24 0 16,-50 0 0,-49 25-16,0 0 15,-26-24 1,1 24-1,0 0 251,0 0-78,24 0-188,75 24 15,125-24 1,-26 0-16,-25 0 15,-24-24-15,-25-1 16,-75 25 0,-49-25-16,0 25 15,-1 0 1,1 0-16,0 0 62,0 0-30,0 0-1,0 0-15,-1 0-1,1-25 1,0 25-16,0 0 15,24 0 1,1 0-16,-25-25 16,0 25-16,24 0 15,-24 0 1</inkml:trace>
  <inkml:trace contextRef="#ctx0" brushRef="#br0" timeOffset="126154.34">22523 13395 0,'24'0'125,"1"0"-125,50 0 16,98 24 0,75 1-16,0-25 15,124 0 1,-24 0-16,24 0 16,-50 0-1,50-25-15,-74 1 16,-25-1-1,-75 25-15,1 0 16,-75-25-16,-99 25 234,24 0-218,26 25 0,-1-25-1,0 0-15,26 25 16,-26-25 0,0 24-16,-24-24 15,0 0 1,-1 0-16,1 0 15,-25 0-15,-1 0 16,26 0 0,0 0-16,-1 0 15,26-24 1,-26 24-16,1-25 16,-25 25-1,24 0 1,-24 0 15</inkml:trace>
  <inkml:trace contextRef="#ctx0" brushRef="#br0" timeOffset="129864.28">16867 15131 0,'0'-25'172,"25"25"-141,49 0-15,75 0 0,99-25-16,50 0 15,99 1 1,24-26-16,76 25 15,-1 0 1,-75 1-16,26-26 16,-199 50-16,-50 0 15,-49 0 1,-99 0-16,-25 0 16,-1 0-1</inkml:trace>
  <inkml:trace contextRef="#ctx0" brushRef="#br0" timeOffset="133056.51">23118 15280 0,'25'0'78,"0"-25"-78,-1 25 32,1 0-17,25 0 1,74 0-16,0 0 16,124 49-1,50-24-15,74 0 16,24 25-1,26-25-15,0-25 16,49 0 0,-421 24 218,-25-24-218,49 0-1,25 0-15,25 0 16,25 0 0,25-24-16,-50-1 15,0 0 1,-50 0-16,-49 25 15,0-25-15,0 25 16,-1 0 0,1 0-1,0 0 1,0 0-16,24-49 16,1 49-1,0 0-15,-1 0 16,-24-25-1,0 25-15,-25-25 16,25 25 0,-1 0-16,1 0 47</inkml:trace>
  <inkml:trace contextRef="#ctx0" brushRef="#br0" timeOffset="161292.78">14312 17438 0,'25'49'78,"-25"26"-78,75-1 16,-1 50 0,0-25-16,-49 1 15,0-51 1,25 1-16,-50-1 16,24-49-1,-24 25-15,25-25 78,0 0-46,0 0-17,24-25 1,1 1-16,99-51 15,74-24 1,75-50-16,24-49 16,75-26-16,-50 1 15,-74 50 1,-99 73-16,-25-24 16,-25 50-1,-75 49-15,1-24 16,-25 49-1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2-03T10:00:38.1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33685 298 0</inkml:trace>
  <inkml:trace contextRef="#ctx0" brushRef="#br0" timeOffset="16941.93">33660 322 0</inkml:trace>
  <inkml:trace contextRef="#ctx0" brushRef="#br0" timeOffset="21067.52">33486 248 0,'-24'25'172,"-51"24"-157,-24 51 1,-100 49-16,-24 24 0,-124 75 16,0 50-1,-25 24-15,0 26 16,-199 123-1,25 124-15,-24-74 16,-1 25 0,100-50-16</inkml:trace>
  <inkml:trace contextRef="#ctx0" brushRef="#br0" timeOffset="22417.8">33511 3225 0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2-03T09:40:45.7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17810 5358 0,'25'0'78,"-1"0"-46,1 0 14,0 0-30,0 0 0,24 0 15,26 0-31,24 0 16,0 0-16,50 0 15,-50 0 1,-24 0-16,-1 25 15,-24-25 1,-1 0-16,-24 0 16,0 0-1,0 0-15,0 0 16,-1 0 0,1 0 30,0 0-30,0 0 0,0 0 15,-1 0-31,1 0 16,0 0 15,0 0-16,0 0 1,-1 0-16,1 0 16,0 0-1,25 0-15,-1 0 16,1 0 0,-1 0-16,51 0 15,-26 0 1,-49 0 203,25 0-204,-1 0 1,75 0-16,0 0 15,25 24-15,25-24 16,-50 25 0,24 0-16,-48-25 15,49 25 1,-50-25-16,25 0 16,25 0-16,-25 0 15,-50 0 1,-24 0-16,-1 0 15,-24 0 1,0 0 31,0 0 94,-1 0-110,1-25 47,0 25-47,0-25 0,0 25-15,-1 0 0,26 0-1,-25 0-15,0 0 32,0 0-32,-1 0 93</inkml:trace>
  <inkml:trace contextRef="#ctx0" brushRef="#br0" timeOffset="6950.62">22076 4539 0,'0'25'46,"25"-25"220,-25 25-203,25-25-32,-25 25-16,25-25 1,-25 24-16,24 1 16,1 0 15,-25 0-15,25-25-1,-25 25 1,0-1-1,25-24 1,-25 25 0,25-25-1,-25 25-15,0 0 63,24-25-1,1 0-15,0 0-16,-25-25-15,25 25 0,-25-25-16,25 25 15,-25-25-15,24 1 16,-24-1 0,75-25-16,24-24 15,75-25 1,24-25-16,-24 0 15,-25 0 1,-1-25-16,-24 74 16,-49 1-16,-50 74 15,-1-50 1</inkml:trace>
  <inkml:trace contextRef="#ctx0" brushRef="#br0" timeOffset="17501.66">17760 6052 0,'-25'0'78,"25"25"-63,-24 0 17,24 25-1,0-26-31,0 1 15,0 50 1,0 24-16,24 25 16,-24 0-1,0-25-15,25 25 16,-25 0-16,25 25 16,0-25-1,0 25-15,-25-75 16,24 1-1,-24-26-15,25 1 16,-25-25 0,0-1-1,0 1 235,0 0-234,0 49 0,0 1-16,0 49 15,0 0 1,0 50-16,25-26 15,-25 26-15,25 24 16,0-24 0,-25-25-16,24 25 15,1-26 1,-25 26-16,25-100 16,-25 26-1,0-76 204,0 1-203,0 50-1,0 24-15,0-25 16,-25 1-1,25-1-15,0 25 16,-25 1-16,25-1 16,-24 50-1,24-50-15,0-25 16,0 25 0,0-49-16,0-25 15,0 49-15,0-49 31,0 25-15,0-25-16,0 24 31,0-24-31,0 0 16,0 24-16,0-24 16,0 0-1,0 25-15,0-1 16,0-24-1,0 0 1,0 0 47,0-1-63,0 1 15,0 25 220,0-25-220,0 24-15,0 1 16,0-1-1,0 1-15,-25-25 16,25 0 0,0-1-16,0 1 31,-25-25-31,25 25 16,0 0-1,0 0 1,0-1 15,-25-24-15,25 25-1,0 0 1,0 0 109</inkml:trace>
  <inkml:trace contextRef="#ctx0" brushRef="#br0" timeOffset="19832.71">18479 8657 0,'0'25'188,"0"-1"-157,0 1-31,0 0 31,0 25-15,0-26-16,25 1 16,0 25-1,0 24-15,0-49 16,0 0 0,-1 25-16,-24-1 31,25-49-31,0 25 15,-25 0 1,0 0 0,25-1-16,-25 1 31,0 0-15,25-25-1,-25 25 16,24-25 1,1 0-32,0 0 15,25-25 1,24-49 0,75-1-16,24-24 15,51-25 1,-26 0-16,50 0 15,0-50 1,25 25-16,-25 50 16,-25 0-1,-24 25-15,-50 24 16,-50 0-16,-50 25 16</inkml:trace>
  <inkml:trace contextRef="#ctx0" brushRef="#br0" timeOffset="39325.43">25202 15156 0,'0'24'32,"24"-24"15,1 25-16,0 0-31,0 0 15,49 49-15,1 1 16,-1-1 0,-24 1-16,-1-51 15,-49 1 1,50 0-16,-50 0 31,25-25-15,-1 0 15,1 0-31,0 0 31,-25-25-31,50-25 16,-1-24 0,100-100-16,74-24 15,1-50-15,-1 0 16,0 25-1,-49 74-15,-25 25 16,-25 24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2-03T09:41:55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15602 5110 0,'0'25'329,"25"-25"-236,0 0-61,0 0 61,-1 0 17,-24-25-95,25 25 63,0 0-62,0 0 31,0 0-31,-1 0 15,1 0-31,0 0 31,0 0 0,0 0-15,-1 0-16,1 0 47,0-25-32,0 25 1,0 0 15,-1 0-15,1 0 0,0 0-16,0 0 31,0 0-31,-1 0 15,1 0 204,25 0-203,-1 0-1,51 0 1,-1 0-16,50-25 16,-75 0-1,1 25-15,-26 0 16,1 0-16,24 0 16,1 0-1,-1 0-15,0 0 16,-24-24-1,0 24-15,-1-25 16,-24 25 0,25 0-16,-26-25 15,1 25-15,0 0 16,0 0 0,0 0-16,0 0 250,24 0-250,1 0 15,-25 0 1,24 0-16,1 0 15,-1 0-15,51 0 16,-1 0 0,50 0-16,-1 0 15,1 0 1,-25 0-16,-74 0 16,0 0-1,-1 0-15,-24 0 16,0 0 46,0 0-30,-1 0-1,1 0-16,0 0 17,0 0-32,0 0 47,-25 25-32,49-25 1,-24 0-16,25 0 31,-26 0-31,1 0 31,0 0-31,0 0 32,0 0 14,-1 0 95,1 0-78,0 0-17</inkml:trace>
  <inkml:trace contextRef="#ctx0" brushRef="#br0" timeOffset="2629.71">15701 5358 0,'0'-25'94,"25"25"-63,0 0-15,25 0-16,24 0 16,25 0-1,25 0-15,50 0 16,74 0 0,-50 25-16,26 0 15,48-1 1,-48 26-16,49 0 15,-25-26-15,-50 26 16,0-50 0,1 25-16,-1-25 15,1 0 1,-26 0-16,-49 0 16,0 0-1,-49 0-15,-26 0 16,1 0-16,-25 0 15,0 0 1,0 0-16,-1 0 16,26 0-1,-25 0 1,0 0 62,-25-25 31</inkml:trace>
  <inkml:trace contextRef="#ctx0" brushRef="#br0" timeOffset="3465.26">14709 7888 0,'0'-25'16,"25"0"-1,0 25 1,24 0-16,51-25 16,24 25-1,74-24-15,75 24 16,25 0-1,49 0-15,0 24 16,-24 1 0,-26-25-16,1 25 15,-25 0 1,-75 0-16,1-1 16,-75-24-16,-25 0 15,-25 0 1,1 0-16,-1 0 15,1 0 1,24 0-16,0-24 16,25-26-1,-25 25-15,-24 0 16,-26 1 0</inkml:trace>
  <inkml:trace contextRef="#ctx0" brushRef="#br0" timeOffset="5614.43">16049 4514 0,'-25'0'15,"0"0"1,0 25 15,25 0-15,0 49-16,-25 75 16,25 149-16,0-25 15,75 24 1,-50 1-16,-1-75 15,1-49 1,0-25-16,-25-75 16,25 25-16,-25-49 15,0-25 1,0 24 0,0 1-16,0-25 15,0 0 16,0 0-31,0-1 32,0 1-32,-25 0 15,25 0 188,0 24-187,0 1-16,0 49 16,0 0-1,0 25 1,0-24-16,0-51 16,25-24-16,-25 0 15,0 24 1,0 1-1,0-25-15,0 0 16,0-1 0,0 26-16,0-25 15,0 24 1,0-24-16,0 0 31,0 0 32</inkml:trace>
  <inkml:trace contextRef="#ctx0" brushRef="#br0" timeOffset="6650.67">17487 5283 0,'-25'0'46,"1"0"-14,-1 0-17,25 50-15,-25 49 16,25 25 0,0 0-16,0-25 15,0 75 1,0-50-16,0 50 15,0 24-15,0 75 16,0-50 0,25 25-16,-25-24 15,0-51 1,0 26-16,25-26 16,-1-49-16,1 0 15,-25-74 1,0 24-16,0-24 15,25 24 1,0-24-16,-25-25 16,0 24-1</inkml:trace>
  <inkml:trace contextRef="#ctx0" brushRef="#br0" timeOffset="7900.01">19199 4787 0,'0'-25'0,"-25"25"15,0 0-15,0 0 32,1 0-17,-1 25 1,25 75 15,0 24-31,0 74 16,0-24-16,25 24 15,-1-24 1,1-25-16,-25-25 16,0 24-1,25 26-15,49 24 16,-24 100-16,0 0 16,24 49-1,0-49 1,-24-100-16,-25-24 15,-25-100-15,25-24 16,-25-25 0</inkml:trace>
  <inkml:trace contextRef="#ctx0" brushRef="#br0" timeOffset="25979.03">19174 10840 0,'25'0'47,"0"0"-32,99 0 1,74 0-16,75-75 16,99 50-1,25 1-15,-25 24 16,0 0-16,-50 0 16,-73 0-1,23 0-15,-98 0 16,-50 0-1,-74 0-15,-1 0 16,-24 0 0</inkml:trace>
  <inkml:trace contextRef="#ctx0" brushRef="#br0" timeOffset="42169.6">22944 10244 0,'0'-24'16,"-24"24"93,24 24-78,0 1 0,-25 0 1,0 0 15,25 0-47,-25-25 31,25 24-31,0 1 15,0 0 1,-25 0-16,1 99 16,-1 0-16,25 49 15,0-49 1,0 25-16,0-74 16,0-50 187,0 49-203,0 25 15,-75 100 1,26 73-16,24-48 16,0-26-1,0-24-15,-24-25 16,49-1-1,0-98-15,0 0 16,0-26 0,-25 1-16,0 0 15,25 0 1,0 0 0,-25-1 15,25 1 16,0 0 62</inkml:trace>
  <inkml:trace contextRef="#ctx0" brushRef="#br0" timeOffset="55190.7">16793 14784 0,'25'0'156,"-1"0"-124,1 0 249,0 24-265,25 26-1,-1-25-15,-24 24 16,25-24-1,-1 25-15,-24-1 16,25-24 0,-26 0-16,-24 0 15,25 0-15,0-1 32,0 1-1,0-25 188,-1 25-204,26 25 1,0-1-16,49 1 15,-49 0 1,-1-26-16,26 1 16,49 50-1,-50-1-15,50-49 16,-50 49-16,1-49 16,-1 25-1,-24-26-15,24 51 16,-74-50 265,0-1-250,0 1-31,25 25 32,0-50-32,-25 25 15,25-25 1,-25 24-16,24 1 15,-24 0 1,25 0-16,0 0 16,0-1-1,0 1 1,0-25 203,-1 50-204,26-1 1,-25 1-16,24 25 16,1 24-1,49-25-15,0 50 16,-24 0-1,-1 0-15,-49-25 16,25-24 0,-50-50 218,0-1-234,24 1 16,-24 25-1,25-25 1,0-1 0,0 26-16,0-25 15,-1 0 1,1-1-16,-25 1 15,25 0 17,0 0-1,-25 0 0,25-25-15,-25 25-1,24-25-15,-24 24 16,0 1 15,25-25-15,-25 25 15,25-25-15,-25 25-1,25-25 17,-25 25-32,25-25 15,0 0 32,-25 24-31,24-24-1,-24 25 64,25 0-64,0-25 1,-25 25-1,0 0 1,25-25 0,-25 24-1,0 1 1,25-25-16,-25 25 16,0 0 15,24-25 0</inkml:trace>
  <inkml:trace contextRef="#ctx0" brushRef="#br0" timeOffset="68365.67">17909 14610 0,'0'25'63,"25"24"-48,0-24 1,-25 25-1,24 24-15,26 1 16,-50-1-16,25-49 16,0 0-1,-1 24-15,1-24 16,0 0 15,-25 0-15,25-25-16,0 0 15,-1 24 1,-24 1-16,50 25 16,-25-1-16,0-24 15,24 25 1,-24 24-16,0-74 16,-25 25-16,25-25 15,-25 25 1,0 0-1,24-25 1,1 0 0,0 25-1,0-1-15,0 1 16,24 0 0,-24 0-16,0 0 15,25-1 1,-26 1-16,1 0 15,25 0 1,-25 0 0,-1-25-16,1 24 15,0 1 220,0 0-235,24 0 15,75 49 1,-49-24-16,49 24 16,-25-49-1,-49 0-15,24-25 16,-49 0-16,0 0 31,0 0-31,-1 0 47,1 0-47,0-25 16,0 0-1,0 0 1,-1 1-16,26-1 15,-50 0-15,25 0 16,-25 0 0,25-24-16,-25-1 15,0-49 1,0-25-16,0-25 16,0 50-16,0-25 15,0 49 1,0 1-16,-25 0 15,0 49 1,25-25 0,-50 1-16,26-26 15,-26 26-15,25-1 16,-24 0 0,24 26-16,0-1 31,0 0-31,0 0 0,-24 25 15,24-25 1,-25 1-16,1 24 16,-1-25-16,-24 0 15,24 0 1,25 25-16,-24 0 16,-1 0-16,25 0 15,-24 0 1,-1 0-16,25 25 15,0-25 1,1 0-16,-1 25 16,0 0-1,0-1 1,-24-24-16,49 25 16,-50 0-1,25 0-15,0 0 16,-24-1-1,24 26 1,-25-50-16,25 25 16,1 24-1,-1-49 1,25 25 0,-25-25-1,25 25 16,-25-25-15,25 25-16,-25-25 16,25 25-1,-24-1 17,24 1-17,-25 0-15,0 0 31,0-25-15,25 25 0</inkml:trace>
  <inkml:trace contextRef="#ctx0" brushRef="#br0" timeOffset="70065.07">16966 16470 0,'0'-24'0,"0"-1"16,-24 50 46,24-1-46,-50 26 0,25 0-16,-24 74 15,-26-25-15,26 25 16,-1 0-1,0-50-15,1 1 16,49-1 0,-25-24-16,0-1 15,25-24 1,0 0-16,0 0 16,0 24-1,25-24 1,0 25-16,0-25 31,-1-25-31,1 0 16,25 24-1,-25 1 1,24 0-16,26 25 16,-1-50-1,25 24-15,-49 1 16,-1-25-1,-24 0-15,50 25 16,-51-25 0,1 0-16,25 0 15,-1 0 1,1 0-16,0 0 16,-1 0-16,-24 0 15,25 0 1,-1 0-16,1 0 15,-25 0 1,0 0-16,24 0 16,-24 0-16,0-25 15,0 0 17,-25 1-17,24-1-15,1 0 16,-25 0-1,50-49-15,-50-1 16,0 1 0,25-25-16,-25-25 15,0 24-15,-25-48 16,-25 73 0,25-24-16,1 49 15,-1 26 1,-25-26-16,1 25 15,-1 0 1,-24 1-16,-51 24 16,1-25-16,0-25 15,25 50 1,25 0-16,24-25 16,25 25-1,-24 0-15,24 0 47,0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2-03T09:43:19.2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15627 4093 0,'25'0'141,"0"0"296,-1 25-421,26-1 0,0 26-16,-1 0 15,1-1 1,-1-24-16,-24 25 16,25-50-16,-25 49 15,-1-49 1,1 50-16,0-50 15,-25 25 1,25-1 0,0 1-1,-1-25 1,1 50 234,0-1-234,74 1-16,-49 24 15,49 1-15,-24 24 16,49 0-1,-25-24-15,-25 24 16,50-25 0,-74-24-16,-1-25 15,1 24-15,-25-24 16,0-25 0,-25 25-1,49 25 220,-24-26-235,25 26 15,-26-25 1,1 0-16,0 24 15,0-24 1,0 25-16,-1-26 16,1 26-1,0-25 1,0 0-16,0-25 16,-25 25 202,25-1-202,-1-24 0,1 25-16,25 50 15,49-26-15,-25 26 16,26 24-1,-26-25-15,25 50 16,-24-74 0,-26 24-16,-24-49 15,0 0-15,-25 0 250,25-1-234,-1-24 0,1 25-16,0 50 15,25-51 1,-26 26-16,-24 0 15,50-25 1,-50-1-16,25 26 16,0-50-16,-25 25 15,25-25 1,-25 25-16,24-1 16,-24 1-1,25-25 1,-25 25-1,25-25-15,0 25 32,-25 0-32,0-1 250,49 1-235,-24 0-15,0 0 16,-25 0 0,25-25-16,-25 24 15,25 1 1,-1-25-16,-24 25 15,25 0 1,-25 0 15,0-1 16,25-24-31</inkml:trace>
  <inkml:trace contextRef="#ctx0" brushRef="#br0" timeOffset="10457.89">15304 4415 0,'0'0'0,"25"0"63,0 0-1,0 0-46,0 25 0,24-25-16,1 50 15,0-26-15,-1 26 16,1-50 0,-25 25-16,24 0 15,-24-1-15,25 26 16,-26-25-1,26 24-15,0 51 16,24-26 0,-24 50-16,24-49 15,-24-1 1,-26-74 187,1 0-187,50 25-16,24 0 15,99 49 1,-49 0-16,-25 1 16,25-1-1,0 1-15,-25-1 16,0-24-16,-50-1 15,-49-24 1,25 0-16,-1 25 16,-24-26-1,25 1-15,-50 0 16,25-25 0,-25 25 187,49 24-188,-24 1 1,25 49 0,-1 0-16,-24-24 15,25 49-15,-1-50 16,26 50 15,-51-49-31,51-1 16,-26 25-16,1 1 15,0-1 1,-1-50-16,-49 1 16,25-25-1,0 0-15,0 24 266,24-24-251,-24 0 1,0 0 0,0-1-16,24 1 15,-24-25 1,0 25 0,0 0-16,-25 0 15,25-25-15,-25 24 16,24-24-1,-24 25-15,25-25 79,-25 25-64</inkml:trace>
  <inkml:trace contextRef="#ctx0" brushRef="#br0" timeOffset="25157.85">21233 9996 0,'25'0'203,"-1"25"-125,1-25-46,0 25-17,-25 0-15,25 0 16,0-1-1,-1-24-15,-24 25 16,25-25 0,0 0-16,-25 25 15,25-25 1,-25 25 0,25 0-16,-25-1 15,24-24 1,-24 25-1,25 0 1,-25 0 265,50 24-265,-1-24-16,-24 25 16,50-25-1,-50 24-15,24-24 16,1 25-1,-25-1-15,24-24 16,-24 25 0,0-50-16,24 49 15,-24-49-15,0 25 16,-25 0 0,25-25-16,-25 25 15,25-25 266,-1 24-281,1 1 32,25 0-32,-25 25 15,24-26 1,1 26-16,-25-25 16,24 24-1,-24-24-15,0 0 16,0 0-16,-1 0 15,-24 0 1,25-25 0,-25 24 15,25-24-15,-25 25 15,25 0 188,0 0-204,-1-25 1,1 49-16,25-24 15,-25 25-15,0-25 16,24-1 0,-49 26-16,75 0 15,-75-26 1,49 26-16,-24-25 16,0 24-1,0-49-15,-25 25 16,24 0-1,1 0 1,0-25 218,0 25-218,24-1-16,-24 26 16,25 0-1,-1-26-15,-24 26 16,0-25 0,0 0-16,-25-1 15,25 1-15,-25 0 16,24-25-1,1 25 1,-25 0 0,25-25-16,-25 49 15,25-24 1,0 0 218,-25 0-218,24 0-16,-24-1 16,50 1-1,-25 25-15,0-50 16,-25 49-16,49-24 15,-49 0 1,0 0-16,25-25 16,0 25 31,-25-1-32,25 1 1,-25 0-1,24-25 1,-24 25 0,25 0 15,0-25 16,-25 24-32,0 1 32,25-25-47,-25 25 78</inkml:trace>
  <inkml:trace contextRef="#ctx0" brushRef="#br0" timeOffset="43794.01">18976 16768 0,'24'-25'93,"26"25"-77,49 0 0,100 0-1,74 0-15,-25 0 16,49 0 0,-24-25-16,-75 25 15,-24-24 1,-75-1-16,-49 25 15,0-25-15,-26 25 32</inkml:trace>
  <inkml:trace contextRef="#ctx0" brushRef="#br0" timeOffset="45125.04">19745 16123 0,'0'0'0,"0"25"79,0 0-48,0-1-16,0 51 1,0 24-16,0 124 16,0-24-1,0 24-15,0-25 16,0 26 0,0-51-16,0 1 15,0-25 1,0 0-16,24-1 15,1 1-15,25 50 16,-25-75 0,49 25-1,-24-25-15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2-03T09:44:39.2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21158 6102 0,'25'0'47,"0"0"0,25 0-32,-1 0 1,75 0-1,-25 0-15,75 0 16,-50 0-16,25 0 16,0 0-1,0 0-15,-25 0 16,24 0-16,-24-25 16,-24 25-1,49 0-15,-75-25 16,-24 25-1,-26 0-15,1 0 16,0 0 15,0 0 1,0 0-32,-1 0 78,1-24-16,0 24-46,0 0-1,0 0 1,-1 0 15,1 0-15,0 0 0,0 0-1,0 0 32,-50 0 62,0 0-109,0 0 16,-24 0-16,-1 0 16,0 0-1,-49 24-15,25-24 16,-50 25 0,0 0-16,-25-25 15,0 0 1,-49 0-16,-1 0 15,26 25 1,-1 0-16,25-25 16,0 24-1,25-24-15,-25 0 16,25 0-16,25 0 16,0 0-1,49 0-15,26 0 16,-26 0-1,25 0-15,-25 0 16,26 0 0,24-24 77,24 24-46,1 0-31,0 0-16,25 0 16,-25 0-1,74 0-15,0 0 16,25 0-1,50 0-15,-26 0 16,1 0 0,0 0-16,25 0 15,-25 0-15,24 0 16,-24 0 0,-25 0-16,-25 0 15,-24 0 1,-26 0-16,1 0 15,-25 0 1,0 0 0,-1 0 15,1 0-15,0 0 15,0 0 31</inkml:trace>
  <inkml:trace contextRef="#ctx0" brushRef="#br0" timeOffset="10729.82">25326 6276 0,'24'0'62,"1"0"-46,0 0-16,49 0 15,50 0 1,25 0-16,-25 0 16,0 0-16,25 0 15,-50 0 1,-24 0-16,49 0 15,0 0 1,0 0-16,25 0 16,-1 24-1,-23-24-15,23 0 16,-48 0 0,-26 0-16,-49-24 15,24 24 1,-24 0-1</inkml:trace>
  <inkml:trace contextRef="#ctx0" brushRef="#br0" timeOffset="13675.08">14734 7218 0,'74'0'157,"50"0"-157,100 25 15,73-25 1,75 0-16,-74 0 15,0 0-15,-75 0 16,-25 0 0,-49 0-1,-50 0-15,1 0 16,-51 0-16,-24 0 16,25 0-1,-26 0 1,1 0 62,0 0-62,0 0 15,0 0-16</inkml:trace>
  <inkml:trace contextRef="#ctx0" brushRef="#br0" timeOffset="22993.08">21134 9203 0,'24'0'171,"1"0"-155,0 0 31,-25-25-31,25 25 30,0 0-30,-1 0-16,1 0 16,0 0-1,0-25 1,0 25 0,-1 0-1,51 0 1,-50-25-16,24 25 15,26 0 1,-1-25-16,1 1 16,-1 24-1,0 0-15,1 0 16,49 0 0,0 0-16,25 0 15,-100 0 220,-24 0-235,49 0 15,50 0 1,25 0-16,-25 24 15,25 1 1,0-25-16,-50 0 16,25 0-16,-25 0 15,-24 0 1,-1 0-16,-24 0 16,-1 0-1,-24 0-15,0 0 16,0 0 15,0 0 32,0 0-32,-1 0-16,1 0 32,0 0 78,0 0-15,0 0-95,-1 0 1,1 0 0,0 0 15,0 0-16,0 0 1,24 0-16,-24 0 16,0 0-1,0 0-15,-1 0 47</inkml:trace>
  <inkml:trace contextRef="#ctx0" brushRef="#br0" timeOffset="26891.65">8062 9624 0,'24'0'94,"1"25"-78,-25 0-1,50-25 1,-25 25 0,-1-25-1,1 24-15,0 1 16,0-25-1,0 0-15,-1 25 16,1 0-16,0-25 16,0 0-1,0 0-15,-1 0 32,1 0-32,0 0 15,0 0-15,24 0 31,-49-25-31,25 25 16,-25-50 0,99-74-16,25-74 15,25-25 1,0 24-16,-25 1 16,-25 49-16,1 25 15,-26 25 1,-24 24-1</inkml:trace>
  <inkml:trace contextRef="#ctx0" brushRef="#br0" timeOffset="41292.22">12179 13022 0,'25'0'78,"0"0"-62,-25 25-1,25-25-15,24 0 16,26 0 0,49 0-16,49 0 15,50-25-15,25 1 16,-24-26-1,-1 50-15,0-25 16,-24 25 0,24 0-16,-49 0 15,24 25 1,-24 0-16,-75-25 16,0 0-16,-25 0 15,-49 0 1,25 0-16,-25 0 15,-1 0 17,1 0-17,0 0 95,0 0-110,0 0 15,24 25 1,-24-25-16,0 0 16,25 0-16,-1 0 15,1 0 1,-25 0-16,24 0 15,1 0 1,-1 0-16,75 0 16,-49-25-1,-1 0-15,1 25 16,24-25-16,-74 25 16,49 0-1,-24 0-15,-1 0 250,1 0-250,74-25 16,-25 25-1,75 0-15,-25 0 16,24-24 0,1 24-16,-1 0 15,-48 0 1,23 0-16,-24 0 16,-49 0-1,-1 0-15,1 0 16,-26 0-16,1 0 15,-25 0 1,-1 0-16,1 0 16,0 0-1,0 0 1,0 0 0,-1 0-16,1 0 46,0 0-30</inkml:trace>
  <inkml:trace contextRef="#ctx0" brushRef="#br0" timeOffset="44228.9">7491 14015 0,'25'0'32,"24"0"-32,26 0 15,-26 0 1,26 0-16,-1 0 15,25 0-15,-24 24 16,-1-24 0,-24 0-16,0 0 15,-1 0 1,-24 0-16,0 0 16,24 0-1,1 0-15,0 0 16,-1 0-1,-24 0-15,25 0 16,-1 0-16,-24 0 16,0 0-1,0 0-15</inkml:trace>
  <inkml:trace contextRef="#ctx0" brushRef="#br0" timeOffset="45329.4">14263 13915 0,'-25'25'47,"0"0"-31,0-25-16,0 25 16,1-25-1,-1 0 1,99 0 31,75 0-32,149 0-15,148-25 16,174 25 0,-148 0-16,-51 0 15,-49 25-15,-99 0 16,-74-25-1,-75 0-15,-25 0 16,-49 0 0,-26 0-16,1 0 31,0 0-15</inkml:trace>
  <inkml:trace contextRef="#ctx0" brushRef="#br0" timeOffset="49144.63">23168 14511 0,'-25'0'63,"0"-25"-16,25 0 46,25 0-77,0 25 15,-1 0-31,1 0 16,25 0 0,24 0-16,50 0 15,-25 0 1,50 0-16,-25 0 15,-49 0 1,-1 0-16,-24 0 16,-25 0-16,-1 0 15,1 0 1,0 0 15,0 0-15,0 0-1,-1 0 32,1 0-47,0 0 16,0 0 0,0 0 15,-1 0-16,1 0 48,0 0 31,-25-24-79</inkml:trace>
  <inkml:trace contextRef="#ctx0" brushRef="#br0" timeOffset="50656.63">26194 14337 0,'25'0'109,"-1"0"-93,1 0 0,25 0-16,24 0 15,25 0 1,-24 0-16,-1 0 16,-49 0-1,0 0-15,0 25 16,24-25-16,-24 0 15,0 0 1,0 0-16,-1 0 16,1 0-1,25 0-15,-25 0 32,-1 0-32,1 0 15,0 0 1,25 0-1,-25 0 1,-1 0 0,1 0-1,0 0 17,0 0-1</inkml:trace>
  <inkml:trace contextRef="#ctx0" brushRef="#br0" timeOffset="58070.22">28897 14287 0,'25'0'141,"0"0"-141,0 0 15,0 0 1,-1 0-1,1 0 1,0 0-16,0 0 16,0 0-1,0 0-15,-1-24 16,1 24 0,25 0-16,-25 0 15,-1 0 16,1-25-15,0 25 125,0 0-110,-25-25-15</inkml:trace>
  <inkml:trace contextRef="#ctx0" brushRef="#br0" timeOffset="60435.66">24631 10914 0,'0'25'125,"25"0"-109,0 24-16,-25-24 15,24 0 1,-24 24-16,25-49 15,-25 25-15,0 0 79,0 0-48,0 0-16,0 0 1,0 24 0,25-24-1,-25 0 1,0 24 0,25-49-1,-25 25 1</inkml:trace>
  <inkml:trace contextRef="#ctx0" brushRef="#br0" timeOffset="61734.04">24954 11286 0,'0'25'188,"0"0"-141,-25 0-32,25-1 1,0 1 0,0 0 15,-25 0 0,25 0-31,0-1 31,25-24 63,0 0-94,24 0 16,1 0-1,-1 0-15,1 25 16,0-25 0,-26 0-1,1 0 32</inkml:trace>
  <inkml:trace contextRef="#ctx0" brushRef="#br0" timeOffset="62634.09">25301 10889 0,'25'0'78,"-1"0"-62,26 0-16,0 0 15,49 0 1,-50 0-1,26-25-15,-50 25 16,-1 0-16,1 0 16,0 0-1,0 0-15</inkml:trace>
  <inkml:trace contextRef="#ctx0" brushRef="#br0" timeOffset="63416.63">25499 11187 0,'0'-25'62,"25"25"-46,25 0-1,-1 0-15,50-25 16,1 25 0,-1-25-16,-49 25 15,24-24-15,-49 24 16,0-25-1,-1 25-15,1 0 63</inkml:trace>
  <inkml:trace contextRef="#ctx0" brushRef="#br0" timeOffset="74583.66">7888 15577 0,'25'0'62,"-1"0"-31,1-24 1,0 24-32,25 0 15,-1 0-15,26 0 16,-1-25 0,-24 25-16,-1-25 15,-24 25 1,0 0-16,0 0 15,0 0 1,-1 0 31</inkml:trace>
  <inkml:trace contextRef="#ctx0" brushRef="#br0" timeOffset="83081.37">13444 16098 0,'0'-25'16,"-25"-24"-16,25 24 31,-24-25-31,-1 50 15,25-49-15,-25 49 16,0-25 0,0 25-16,1-25 15,24 0 1,-50 25-16,25 0 31,0 0-31,0 0 16,-24 0-16,24 0 15,0 0 1,-24 0 0,-1 0-16,0 0 15,26 0-15,-26 0 16,0 0 0,26 0-16,-26 25 15,0 0 1,1-25-16,24 25 15,0-25-15,-24 25 16,-1-1 0,-24 26-16,49-25 15,-50 0 1,51-1-16,-1-24 16,25 25-1,-25-25-15,25 25 16,-25 0-1,0-25-15,25 25 250,-25-25-250,25 49 16,-24 1 0,-26-1-16,50 51 15,-50 24-15,26 49 16,-1 26 0,-25-1-16,25-24 15,1-25-15,-1-25 16,0-50-1,25-24 1,0-1 187,0 1-187,0 0-1,25 24-15,24 25 16,26 25 0,24 0-1,-25 0-15,1 25 16,-1-25-16,1-25 16,-1 1-1,-24-26-15,-1-24 16,-24-1-16,0-49 15,25 0 1,-26 0 218,1 0-218,25 0 0,24 0-16,25 0 15,50 0-15,-50 0 16,26 0 0,-76 0-16,1 0 15,-1 0-15,-24 0 16,25 0-1,-25 0 1,24 0 0,-24 0-1,0 0-15,0 0 16,24 0 0,-24-25-16,25 25 15,24-24 1,-24-1-16,-1 25 15,-24-25 17,0 25-32,0-25 15,-1 0 1,1 1 0,25-26-16,24 0 31,-24 1-31,-1 24 15,1-25-15,0 1 16,49-51 0,0 26-16,-24 0 15,-26 24 1,1 0-16,-25 26 16,-1-1-16,1 0 15,-25 0 1,25-24-16,-25-1 15,50-24 1,-50-1-16,49 1 16,1-50-1,-25 25-15,-25-26 16,24 51 0,-24 0-16,0 24 15,0 25 1,-24 0 234,-26-24-235,25-26-15,-74-73 16,0-26 0,0 25-16,24 0 15,1 25 1,-1 50-16,26-25 16,24 74-1,0-25-15,0 25 16,-24 1-16,24-26 15,0 50 1,0-25 0,0 25-1,1 0 1,-1-25 0,-25 25-16,25 0 15,1 0-15,-51-24 16,26 24-1,-26-25-15,26 0 16,-1 25 0,0 0-16,26 0 15,-1 0 1,0 0-16,0 25 31,-24-25-15,-1 49-16,0-49 15,26 50 1,-51-25-16,50-25 16,1 25-1,-51-1-15,25-24 16,1 50-16,-1-25 16,1-25-1,-26 0-15,50 25 16,1-25-1,-26 24-15,25-24 32</inkml:trace>
  <inkml:trace contextRef="#ctx0" brushRef="#br0" timeOffset="92587.17">18355 18653 0,'0'-25'47,"25"25"15,0 0-46,0 0-16,0 0 16,24 0-1,1 0 1,24 0-1,1 0-15,-1 0 16,25 25-16,1-25 16,-26 0-1,-24 25-15,-26-25 16,26 0 0,-25 0-1,0 0 1,-1 0 15,1 0 0</inkml:trace>
  <inkml:trace contextRef="#ctx0" brushRef="#br0" timeOffset="94863.31">22126 18455 0,'25'0'141,"-1"0"-79,1 0-46,0 0 0,0 0-1,24-25 1,-24 25-16,0 0 16,0 0-16,24 0 15,-24 0-15,0 0 16,25-25-1,-1 25-15,-24 0 16,0 0 0,24 0-16,-49-25 15,25 25 1,0 0 15,0 0-15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2-03T09:46:30.7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13643 8508 0,'24'0'188,"-24"-25"-173,25 25 1,0 0-16,25 0 16,49 0-1,25-25-15,49 1 16,1 24-1,0 0-15,-1-25 16,-49 25 0,0 0-16,25-25 15,0 0-15,-25 0 16,0 1 0,-25-1-1,1 0-15,-26 25 16,0 0-16,-49 0 15,-25-25 1,25 25-16,0 0 16,0 0 15,-1 0 188,51 0-204,123 25 1,1-25-16,-1 0 16,1 0-1,-26 0-15,-49 0 16,25 0-1,-75 0-15,-24 0 16,0-25 0,-26 25-16,26 0 15,0 0-15,-25 0 32,-1 0-17,1 0 32</inkml:trace>
  <inkml:trace contextRef="#ctx0" brushRef="#br0" timeOffset="5233.75">13618 8607 0,'25'0'16,"-1"0"62,1 0-47,0 0 32,0 0-32,0 0-31,-1 0 16,51 0-1,-50 0-15,-1 0 16,26 0-16,0-25 15,-1 25 1,1 0-16,-25 0 16,24 0-1,1 0-15,-1-24 16,1 24-16,-25 0 16,25 0-1,-1 0-15,-24 0 31,25 0-31,-26 0 32,1 0-32,0-25 15,0 25-15,0 0 16,-1 0 0,26 0-1,0 0-15,-1 0 16,-24 0-16,49 0 15,-24 0 1,-25 0 203,49 0-219,75 0 15,25 0 1,-25 0-16,24 0 16,-49 0-1,-49 0-15,-1 0 16,0 0-16,-24 0 16,0 0-1,-1-25-15,1 25 16,-1-25-1,26 25-15,-1-25 16,-24 25 0,-25 0-16,24 0 15,1 0-15,-25 0 16,24 0 0,-24 0 15,0 0-16,0 0 32,0 0-15,-1 0-17,1 0 16,0 0 1,0 0-32,0 0 15,-1 0 1,1 0 0,0 0-16,0 0 31,0 0 0</inkml:trace>
  <inkml:trace contextRef="#ctx0" brushRef="#br0" timeOffset="6272.18">14139 7367 0,'0'25'31,"0"0"-31,0 24 16,0 26-1,0 49-15,-50 74 16,25 75-16,-24 49 16,24 50-1,25-74-15,-25-50 16,25 0 0,0-49-16,0-75 15,25 25 1,-25-1-16,49-73 15,-24-26 1,0-24-16</inkml:trace>
  <inkml:trace contextRef="#ctx0" brushRef="#br0" timeOffset="32518.36">24333 13345 0,'25'0'172,"0"0"-125,0 0 0,0 25-32,-1-25 1,1 25-16,0-1 31,0 1-31,0-25 31,-1 25-15,-24 0 0,25-25 15,0 49 188,25-49-219,-26 50 15,26 0 1,49 24-16,-24-24 15,24 24-15,-25 0 16,-24-49 0,0 0-1,-26 0-15,26 24 16,-25-24 0,0-25-1,-1 0-15,1 25 16,0-25-1,0 25 1,-25 0 0,25-25-16,-25 24 250,24 1-235,-24 0 1,25-25 0,-25 25-1,25-25 1,-25 25-1,25-25 1,-25 24 0,0 1-16,0 0 15,25-25 1,-25 25 0,24-25-1,-24 25 220,25-25-235,-25 25 15,25 24-15,0-24 16,0 0-16,-1 24 15,1-24 1,0 0-16,0 25 31,0-26-15,-1-24 0,-24 25-16,25 0 15,-25 0-15,25-25 16,-25 25-1,25-25-15,0 0 32,-25 24-32,25 1 218,24 0-186,-24 0-17,0 0 1,0-25-16,-25 24 16,24-24-1,-24 25-15,25-25 16,0 50-1,0-50 1,-25 25-16,25-25 16,-25 24-1,24-24-15,-24 25 16,25 0-16,0-25 16,-25 25-1,25-25 188,0 49-187,-1-24 0,1 0-16,0 0 15,25 24-15,-26-49 16,1 50-1,0-25-15,25 0 16,-26 0 0,1-1-1,0 26 1,0-25-16,0 0 16,-1-1-16,1 1 15,0-25 1,-25 25-16,25 0 31,-25 0 0,0-1-31,0 1 32,25-25 14,-25 25-46,24 0 32,1 0-1,-50-25 485,1 0-501,-51-50 1,1-24-16,-50-26 15,-25-24 1,0 25-16,25-25 16,0 50-1,0-26-15,50 51 16,24 24-16,0 0 16,-24 0-1,24 1-15,26-1 16,-26 0-1,0 0-15,26 0 16,-26 1 0,0-1-16,26 0 15,-26 0 1,0-24-16,1-1 16,-1 0-16,1 1 15,24-1 1,-25-49-16,25 24 15,1 26 1,24 24-16,0-25 16,-25 26 265,-25-26-265,-24-24-1,-1 24-15,-24-49 16,-25 0-1,50 24-15,-50-49 16,24 25 0,1 0-16,50 49 15,24 25-15,-25-24 16,25-1 0,1 0-1,24 26 1,-25-1 15,25 0 0,25 25 141,-1 0-141,1 25-15,-25 0 0,50-1-16,-1-24 15,1 50 1,-25-25-16,49 25 16,-49-50-1,0 24-15,-25 1 16,25-25-1,-25 25 1,24-25 0,1 0-1,-25 25 1,25-25 0,-25 25 15,25-25 188,49 74-219,1-24 15,49 74 1,0-25-16,0 25 15,-25-25 1,0-25-16,0 26 16,-49-51-1,49 26-15,-74-51 16,25 26-16,-1-25 16,-24 25-1,0-50 173,-25 24-188,25-24 15,49 50 1,0 24-16,26 26 16,-26-1-1,25-25-15,-24 25 16,-26-24-1,1-26-15,24 26 16,-24-26-16,24 1 16,1 0-1,-50-1 1,24 1-16,-24-25 16,0 0-1,-25-1 188,0 1-187,25 0 0,-25 0-16,49 0 15,-24 24 1,0 26-16,0-51 15,-1 26 1,1-25-16,-25 0 16,0-1-16,25 1 47,-25 0-16,25-25-31,-25 25 15,25 0-15,-25-1 47,24-24-15</inkml:trace>
  <inkml:trace contextRef="#ctx0" brushRef="#br0" timeOffset="37133.85">25722 12849 0,'-24'0'0,"-1"-25"16,25 0 0,-25 25 15,25-25-15,0 1-1,-25 24 1,0 0-1,1 0 1,-1 0-16,0 0 16,0 0-16,0 0 31,25 24-15,-24 1-16,-1-25 15,25 25-15,-25-25 16,25 25-1,0 0-15,-25-25 16,25 24 0,-25 1-1,1 0 1,24 0 0,-25-25-16,25 25 31,-25-1-31,0 1 31,25 0-31,0 0 16,-25 24-1,25-24 1,0 0 15,-24-25 0,24 25-31,-25-25 16,25 25 0,0 0-16,0-1 31,0 1 16,0 0-47,25 0 31,-25 0 0,24-1-31,1-24 16,0 25-16,0-25 47,-25 25-32,25-25 1,-25 25 0,24-25-16,1 0 15,-25 25 1,25-1 0,0 1 15,24-25 0,-24 0-15,0 0 15,0 0 31,0 0-62,-25-25 16,24 1 0,-24-1-1,25-25 1,0 25-16,0-24 16,-25-1-16,49 25 15,-49-24 1,25 24-16,-25 0 15,25 0 1,-25 0 0,0 1 15,0-1-31,0 0 16,0-25-1,0 1 1,0-26-1,0 51-15,-25-1 16,25 0-16,0 0 16,0 0-1,-25 25 17,1 0-1,-1 25 0</inkml:trace>
  <inkml:trace contextRef="#ctx0" brushRef="#br0" timeOffset="38948.33">24259 14139 0,'-25'0'62,"0"0"-62,1 24 16,24 1-1,-25-25 1,25 25 0,-25 0-1,25 0 32,-25-1-31,0 1 15,25 0-31,-24 0 16,24 0-1,-25 0-15,0-25 16,25 24-16,0 1 31,0 0 16,0 0 0,0 0-16,0-1-31,0 1 16,0 0-1,0 0 1,0 0 0,25-25-1,-25 24 1,0 1-16,25-25 16,-25 25-1,24-25 1,1 25-16,0 0 15,0-25 1,-25 24 0,25-24-1,-1 0 1,1 0 0,0 0-1,0 0 16,0 0-31,-1 0 47,-24-24-15,25-26-1,0 0-16,0 26 1,-25-1-16,0 0 31,25 25 1,-25-25-17,0 0 1,0 1-16,0-1 15,0-25-15,0 25 16,-25 1 0,25-1-1,-25 0-15,25 0 16,0 0-16,0 0 16</inkml:trace>
  <inkml:trace contextRef="#ctx0" brushRef="#br0" timeOffset="41063.65">25078 11683 0,'-25'-25'16,"0"25"-16,0 0 31,0 0-31,-24 0 15,24 0 1,0 25 0,0 0-16,0-25 15,25 25 1,-49-25-16,24 49 16,0-24-1,-24 25-15,24-26 16,25 1-16,-25-25 15,25 25 1,0 0 15,0 0 47,25-25-78,0 0 32,-1 0-1,1 0-15,0 0-1,0 0 1,0 0 15,-1-25 0,1 25 1,0-25-17,0 25 1,-25-25-1,25 25-15,-25-49 16,49 24 0,-49 0-16,25 25 15,0-25 1,-25 0 31,-25 25 187,25 25-218,0 0-1,0 0 1,0 0-16,25-25 16,-25 24-1,25 1-15,-25 0 16,25-25-16,-1 25 31,1-25-31,0 0 31,0 25-15,0-25 15,-1 0 1,1 0 30</inkml:trace>
  <inkml:trace contextRef="#ctx0" brushRef="#br0" timeOffset="42209.02">25326 11881 0,'0'25'63,"0"0"-32,-25-25 0,25 25 0,0 0 16,0-1 16,0 1-48,0 0 48,0 0-47,0 0 30,0-1 17,0 1-32,0 0 47</inkml:trace>
  <inkml:trace contextRef="#ctx0" brushRef="#br0" timeOffset="43829.14">25474 11956 0,'25'0'188,"0"0"-188,-25 25 47,-25-25 31,25 24-47,-25 1-15,1 0 31,24 0 15,-25-25-31,0 0 48,25 25-33,25-1 1,0-24-31,-1 0 15,1 0-31,0 0 16,-25 25-16,25-25 15,49 0 1,-49 0 0,0 0-16,24 25 15,-24-25 1,0 0 0,0 0 15</inkml:trace>
  <inkml:trace contextRef="#ctx0" brushRef="#br0" timeOffset="46294.72">22746 14238 0,'0'25'78,"0"-1"-62,0 1 0,-25 0-16,25 25 15,0-1 1,0 1-16,0-25 16,0 0-1,0-1-15,0 1 16,25-25 46,0 0-30,0 0-1,-25-25 0,24 1 0,1 24-15,-25-25 0,0 0-1,0 0 1,0 0-16,25-24 31,-25 24-15,0 0-1,0 0 32,0 0-16,-25 25 16,0 0-31,1-24 0,-1 24 46,25 24-31,0 1-15,0 0 15,25-25 0,-1 0-31,1 25 32,0-25-32,0 0 15,0 0 1,-1 0-16,1 0 16,0 0-1,0 0 1,0 0 15,-25-25-15,24 25-1,1 0-15,0-25 16,0 25 0,0-25-1,-1 25 16</inkml:trace>
  <inkml:trace contextRef="#ctx0" brushRef="#br0" timeOffset="47554.01">23217 14064 0,'25'0'47,"0"0"0,-25 25 15,0 0-46,0 0 15,25-25-15,-25 24 15,0 1 0,0 0-15,0 0 31,0 0 46,49-1-61,-24-24-17,-25 25 1,25-25-16,0 0 31,-25-25 47,24 25-62,1 0-1,-25-24 1</inkml:trace>
  <inkml:trace contextRef="#ctx0" brushRef="#br0" timeOffset="48494.48">23465 13965 0,'25'0'47,"-25"25"-31,0 0-1,0-1 16,25-24-15,-25 25 0,0 0-16,25-25 31,-25 25 0,24-25-15,-24 25-1,25-1 1,-25 1-16,0 0 47,25-25-47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2-03T09:48:00.5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13196 9054 0,'0'0'0,"0"-25"109,0 0-46,25 25-32,0 0-15,0 0-1,-1 0-15,51 0 16,-26 0-16,26-25 16,-1 25-1,25 0-15,1 0 16,-1 0-1,50 0-15,-75 0 16,-24 0 0,-1 0-16,-24 0 15,0 0-15,0 0 16,-1 0 0,1 0-1</inkml:trace>
  <inkml:trace contextRef="#ctx0" brushRef="#br0" timeOffset="2435.42">15776 8954 0,'25'0'172,"-1"0"-156,26-24-1,74 24-15,25 0 16,-25 0-16,0 0 16,0 0-1,-50 0-15,1 0 16,-50 0 0,49 0-16,-49 0 31,0 0-31,-1 0 31,1 0 0,0 0 47,-50 0 219</inkml:trace>
  <inkml:trace contextRef="#ctx0" brushRef="#br0" timeOffset="15405.98">17487 16222 0,'25'0'63,"-25"50"-63,50 24 16,-1-24-16,-24 24 15,25 1 1,-1-50-16,-49-1 15,25-24 1,0 0 0,0 0 15,0-24 0,-1-26-31,125-49 16,25-75-1,123-49-15,26 24 16,49 1 0,99-50-16</inkml:trace>
  <inkml:trace contextRef="#ctx0" brushRef="#br0" timeOffset="16525.34">23292 15429 0,'24'24'62,"26"26"-62,74 24 16,-25 26-1,50-1-15,-25 0 16,0-25 0,-49-24-16,-1-25 15,-49 0-15,0-25 31,-1 0-31,1 0 32,0 0-32,25-25 15,49-74-15,50-1 16,24-24 0,1 25-1,24-50-15,-24 25 16,-50 0-1,25 25-15,-50 25 16,0-1-16,0 1 16</inkml:trace>
  <inkml:trace contextRef="#ctx0" brushRef="#br0" timeOffset="23271.63">21580 13667 0,'25'0'94,"24"0"-78,26 0-1,74 0-15,-25 0 16,74 0 0,1 0-16,-26 0 15,26 0 1,-50-24-16,-1 24 15,-24-25-15,0 0 16,-49-25 0,-26 26-16,1 24 15,-25 0 1,0 0-16,-1 0 16,1 0 46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2-03T09:48:43.7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13494 4762 0,'0'25'16,"25"-25"62,-1 0-63,26 25 17,24 0-32,1-25 15,49 0 1,-25 25-16,25-25 16,-25 25-16,-24-25 15,-1 0 1,-24 0-16,-1 0 15,-24 0 1,0 0-16,0 0 31,0 0-15,-1 0 125,1 0-110</inkml:trace>
  <inkml:trace contextRef="#ctx0" brushRef="#br0" timeOffset="6096.21">20960 5035 0,'25'0'110,"0"0"-79,24 0-31,-24-24 16,74 24-1,50-25-15,49 25 16,1 0 0,24-25-16,25 25 15,-49 0 1,-51 0-16,26 0 15,-75 0 1,50 0-16,-25-25 16,25 25-16,-25 0 15,-25-25 1,-24 25-16,-26 0 16,-24 0-1,0 0 16,0 0-15,-1 0 15,1 0-15</inkml:trace>
  <inkml:trace contextRef="#ctx0" brushRef="#br0" timeOffset="14294.01">14784 3597 0,'-25'0'47,"25"-25"-31,-25 25-16,0 0 15,0 0 1,1 0-1,-1 0-15,-25 25 32,25-1-17,1 1 17,-1 0-17,0-25 1,25 50-16,-50-25 15,50-1 1,-24 1-16,24 0 16,-25 0-1,25 0 32,-25-25-31,25 49-1,0-24 1,0 25 0,0-1-16,0 1 31,0-25-15,50 24-16,-26 1 31,1-25-16,0-25 1,0 24-16,0 1 16,-1-25-1,26 0-15,24 25 16,1-25-16,24 50 16,-74-50-1,24 0-15,-24 0 16,0 24-1,0-24 1,0 0 15,-25-24 1,24-1-32,-24 0 15,0 0 1,25-24-16,-25-1 15,25-24 1,0-1 0,0-74-16,-25 75 15,0 0-15,0-1 16,0 1 0,0 24-16,-25-24 15,25 24 1,-50-49-16,25 74 15,-24 0-15,49 0 16,-50 1 0,1 24-16,24-25 15,-25 0 1,25 25-16,-24 0 16,24 0-1,-25 0-15,26 25 31,-1-25-31,0 0 16,25 25-16,-25-25 16,0 0 15,25 24 16</inkml:trace>
  <inkml:trace contextRef="#ctx0" brushRef="#br0" timeOffset="30836.57">17983 5333 0,'-24'0'0,"-1"0"16,0-25 0,0 25-1,0 0 1,1-25-1,-1 25 1,25-24 62,49-1-15,1 25-48,-25 0 1,49 0-16,-24 0 16,-1 25-1,-24-25-15,0 0 16,0 0-16,0 0 15,-1 0 1,1 0 0,0 0 15,0 0-15,0 0-1,-1 0-15,26 0 16,24 0-1,26 0-15,-26-25 16,-49 25 0,0 0-16,0-25 15,-1 25 1,1 0-16</inkml:trace>
  <inkml:trace contextRef="#ctx0" brushRef="#br0" timeOffset="39671.89">17214 8260 0,'25'0'47,"0"0"-31,-25 25-16,50 0 15,-1-25-15,26 74 16,-26-49 0,26 24-16,-1-24 15,-49 0 1,25 0-16,-1 24 16,-49-24-1,25 25-15,0-50 16,-25 25-16,49-1 15,-49 1 1,25-25 31,0 0 0,0 0-47,24-49 15,75-26-15,50-74 16,49-24 0,-24-50-16,49-1 15,-25 1 1,-74 25-16,0 24 16,-25 75-1,0-25-15,-50 25 16,-24 49-1,-25 50 17</inkml:trace>
  <inkml:trace contextRef="#ctx0" brushRef="#br0" timeOffset="48005.38">13122 11956 0,'24'0'94,"-24"-25"-94,25 25 31,0 0-15,25 0 0,-1 0-16,51 0 15,-1 0 1,50 0-16,-50 0 15,0 0-15,-25 0 16,1 0 0,-26 0-16,-24 0 15,25 0 1,-25 0-16,-1 0 31,1 0 16,0 0 62,0 0-15</inkml:trace>
  <inkml:trace contextRef="#ctx0" brushRef="#br0" timeOffset="49204.7">16867 11832 0</inkml:trace>
  <inkml:trace contextRef="#ctx0" brushRef="#br0" timeOffset="50944.78">17462 16297 0,'0'-25'16,"25"25"93,0 49-93,25 1-16,-25 25 16,49-1-1,-24 0-15,-1-24 16,-24-25-1,-25 24-15,25-49 16,-25 25 0,25-25 15,-1 0 16,1 0-47,99-124 15,0-25 1,75-74-16,49-25 16,0 0-1,0-50-15,25 50 16,-25 25-16,-99 74 16,-25 0-1,-25 50-15,-74 74 16,-1-24-1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2-03T09:50:05.0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13866 4738 0,'25'0'110,"24"0"-63,-24 0-32,25 0 1,-26 0-1,1 0 1,0 0-16,25 0 16,-26 0-1,1 0-15,0 0 16,25 0 0,-26 0-16,1 0 15,0 0 1,0 24-1,0-24 17,0 0 46,-1 0-47,1 0-31,0 0 16,0 0-1,0 0 17,-1 0-17,1 0-15,0 0 31,0 0 1</inkml:trace>
  <inkml:trace contextRef="#ctx0" brushRef="#br0" timeOffset="8964.79">15205 3547 0,'0'0'0,"0"-25"16,-25 25-16,-24-25 31,49 1-16,-50 24-15,25 0 16,-49-25-16,24 0 16,1 25-1,24 0-15,-25 0 16,-24 0-16,24 0 16,-49 25-1,0 24 1,0-24-16,-1 25 15,-24 24 1,0 1-16,25-1 16,-50 25-16,1 1 15,24-1 1,-25 25-16,25-50 16,49-24-1,1-1-15,24-24 16,25 25-16,-24-25 15,49-1 1,-25 26-16,25-25 31,0 0-31,0-1 16,0 1 0,25 0-1,0 25-15,24-1 16,1-24-1,-1 50 1,26-51-16,-25 1 16,-1 0-16,1 0 15,-1 0 1,26-1-16,24-24 16,-25 25-1,1 0-15,-26-25 16,-24 25-16,25-25 15,-25 0 1,-1 0-16,26 0 16,-25 0-1,0 0-15,-1 0 16,1 0-16,0 0 16,0 0-1,0 0 1,-1 0-16,26-25 15,0 25 1,-1-25-16,1-24 16,24 49-16,-24-50 15,-25 25 1,24 0-16,-24 1 16,0-1-1,0 0-15,0-25 16,74 1-16,-50-26 15,26 1 1,-50 24-16,24-24 16,-24 49-1,25 0-15,-50-24 16,24 49 0,-24-50-16,50 25 15,-25 0-15,24-74 16,1 50-1,-25-26 1,0 26-16,-1-26 16,-24 50-16,0 1 15,0-1 1,0 0-16,0-25 16,-24 26-1,-26-26 1,0-25-1,-24 51-15,0-26 16,-26-24-16,-48 49 16,48 0-1,-98-25-15,49 26 16,0 24 0,25 0-16,-25 0 15,25 24 1,-24-24-16,24 50 15,49-25-15,1 24 16,-1 1 0,1 24-16,-1 1 15,-24-1 1,25 1-16,-1 24 16,1 25-1,49-74-15,25-26 16,-25 26-1,25-25 17</inkml:trace>
  <inkml:trace contextRef="#ctx0" brushRef="#br0" timeOffset="12562.23">21282 7441 0,'0'0'0,"124"25"0,50 25 16,0-1-1,49 1-15,-25-25 16,1 0-16,-1-25 16,-24 24-1,0-24-15,-50 0 16,49 0-1,-49 0-15,50 0 16,-1 0 0,-24 0-16,0-24 15,-74 24-15,-1-25 16,-24 0 0,-1 25-16,1 0 31,-50-25-31,25 25 15,-1-25 1,1 25-16,25 0 16,-25 0-1,24 0-15,-24 0 16,25 0-16,24 0 16,0 0-1,-24 0-15,-25-24 16,24 24-1,1-25-15,-25 25 204,74 0-189,50 25-15,49 24 16,1 1-1,49-1-15,-74-24 16,-1 0 0,-74-25-16,1 0 15,-26 0-15,0 0 16,1 0 0,-26 0-1,1 0-15,-25 0 16,24 0-16,-24 0 31,0 0-31,0 0 16,0 0-1,-1 0 1,1 0-16,0 0 31,0-25-15,0 25-1,-1 0-15,-24-25 16,25 25 0,0 0-1,25-24 1,-1 24 0,-24 0-1,50 0 1,-26 0-16,-24 0 15,0 0 1,24 0-16,-24 0 16,0 0-16,0 0 15,0 0 17,-1 0 14,1 0-14,-50 0 265,50 0-188,0 0-93,25 0-1,-26-25 1,1 25-1,25 0-15,-25 0 16,-1 0 0,1-25-16,25 25 15,-25 0-15,-1 0 16,1 0 0,0 0-1,0 0 1,0 0-1,-1 0 17,1 0-1,0 0-15,0 0-1</inkml:trace>
  <inkml:trace contextRef="#ctx0" brushRef="#br0" timeOffset="22266.17">6772 5482 0,'24'0'140,"26"25"-124,25 74 0,-1-50-16,25 26 15,-49-26-15,-1 1 16,1-25-1,0 25 1,-26-26-16,26 26 16,-25-25-1,0-25 1,-25 25 0,24-25 46,1 0-15,0-25-31,74-74-16,25-100 15,99-74-15,75-99 16,-50 25-1,99-25 1,-74 74-16,-49 50 16,-1 74-16,-25 26 15,1 48 1</inkml:trace>
  <inkml:trace contextRef="#ctx0" brushRef="#br0" timeOffset="24244.08">17289 5234 0,'0'-25'16,"0"0"15,0 0 0,49 25-15,-24-24-16,25 24 16,24 0-1,26 0-15,48 0 16,-73 0-16,-1 0 16,-24 0-1,-1 0-15,-24 0 31</inkml:trace>
  <inkml:trace contextRef="#ctx0" brushRef="#br0" timeOffset="33419.01">14436 9203 0,'0'-25'0,"25"25"109,0 0-46,0 0-63,0 0 15,49 0 1,0 0-16,26 0 15,24 0 1,24 0-16,-48 0 16,24-25-16,-50 25 15,1-25 1,-51 25 0,1 0-1,0 0-15,0 0 313,0-25-313,-1 25 15,51-24-15,-50 24 16,24 0 0,1 0-16,24 0 15,1 0 1,-51 0-16,51 0 15,-50 0 1,-1 0-16,1 0 16,25 0-1,-1 0-15,1 0 16,24 0-16,-24 0 16,25-25-1,-1 25-15,-49 0 16,49 0-1,-49-25 1,0 25 0,0 0 249,24 0-265,26 0 16,24 0 0,25 0-16,-25 0 15,-25 0 1,1 0-16,-50 0 15,-1 0 1,1 0 0,0 0-1,0 0 1,0 0 0,-1 0-1,1 0 32,0 0 31,0 0-31,0 0-16</inkml:trace>
  <inkml:trace contextRef="#ctx0" brushRef="#br0" timeOffset="80836.41">6970 13915 0,'0'-24'63,"25"24"-47,0 0 15,49-25-31,1 25 15,49 0-15,0 0 16,24 0 0,1 0-16,25-25 15,24 25-15,1-25 16,49 25 0,-50 0-16,-49 0 15,25 0 1,-25 0-16,-50 0 15,-25 0 1,-24 0-16,-25 0 16,24 25-1,-24-25 17,0 0 327,49 25-359,1-25 16,-1 0-16,50 0 15,-25 0 1,1 0-16,-51 0 15,1 0 1,-25 0-16,49 0 16,-49 0-1,0 0-15,-1 0 16,26 0 0,-25 0-1,0 0 1,-1 0-1,1 0 48,0 0-47,0 0 15,0 0-31,-1 0 15,1 0 1,0 0 15,0 0-15,0 0 15,-1 0-15,26 0-1,-25 0 17,24 0-32,-24 0 15,0 0-15,25 0 16,-1 0 0,-49 25 202,25-25-202,0 24 0,24-24-1,26 0-15,-25 0 16,24 0-16,25 0 15,0 25 1,-24-25-16,-1 0 16,1 0-1,-1 0-15,-49 0 16,0 0 0,-1 0-16,26 0 15,-25 0-15,0 0 16,-1 0-1,1 0 32,0 0 16,0 0-48,0 0 32,-1 0-31,1 0 0,0 0-1,0 0 16,0 0 1,0 0-17,-1 0-15,1 0 32,0 0 374,0 0-391,0 25-15,-1-25 16,1 0 0,25 0-16,-1 0 15,1 25-15,-25-25 16,24 25 0,1-1-16,24-24 15,-24 0 1,0 0-16,-1 0 15,-24 0 1,25 0-16,-1 25 16,-24-25-1,0 0-15,0 0 32</inkml:trace>
  <inkml:trace contextRef="#ctx0" brushRef="#br0" timeOffset="83317.89">18132 12700 0,'0'25'94,"25"0"-94,0-25 15,0 24 1,24 1 0,-24 25-16,0-50 15,-25 25-15,0-1 32,25-24-32,-25 25 78,24-25-31,-24 25-47,25-25 31,-25 25-16,25-25-15,0 0 32,0 0-17,-1 0 17,1 0-17,0-75 1,99-73-16,0-51 15,75-24-15,-1-25 16,-49 0 0,0 74-1,-50-24-15,0 99 16,-49 24-16,-25 26 16,-25 24-1,24 25-15</inkml:trace>
  <inkml:trace contextRef="#ctx0" brushRef="#br0" timeOffset="95591.09">14982 13196 0,'25'-25'31,"0"25"31,-1 0-30,26 0-17,24 0-15,26 0 16,-26 0 0,1 0-16,-1 0 15,-24-25 1,-26 25-16,1 0 15,0 0 1,-25-24 0,25 24-16,0 0 62,-1 0 16</inkml:trace>
  <inkml:trace contextRef="#ctx0" brushRef="#br0" timeOffset="116356.8">6300 12129 0,'25'0'47,"0"25"-32,0-25 1,0 25-16,24 0 16,-24 0-1,25 24 1,-26-24 0,-24 0-16,25-25 15,-25 25 1,25-25-16,-25 25 15,0-1-15,25-24 16,0 25 0,-1-25-1,26 25 1,-25-25 0,0 0-1,24 0 16,-24-25-15,74-74 0,25-100-16,0 1 15,25-25-15,0 0 16,25 24 0,-50 1-1,0 74-15,-25 24 16,-49 26-16,-26 49 15,1-24-15,0 49 16,-25-25 31</inkml:trace>
  <inkml:trace contextRef="#ctx0" brushRef="#br0" timeOffset="135909.67">6350 18008 0,'25'0'32,"-25"-25"-1,0 1 0,25 24 0,-1 0-15,26 0-16,49 0 16,25 0-1,25-25-15,0 0 16,0 0-16,0 25 16,-1-25-1,1 1-15,25-1 16,-1 25-1,-24 0-15,0 0 16,-25 0 0,-49 0-16,-26 0 15,-24 0-15,0 0 16,24 0 203,51-25-219,48-25 15,76 26 1,49 24-16,24-25 16,-24 25-16,-50-25 15,25 25 1,-49 0-16,-1 0 15,1 0 1,-51 0-16,51 0 16,-50 0-1,-50 0-15,-25 25 16,-24-25 187,49 0-203,75 0 16,99 0-1,124 0-15,74 0 16,75 0 0,-50 0-16,-50 99 15,-99-25 1,-99 1-16,-124-50 15,-49-25-15,-25 0 16,-26 24 0,26-24 202,99 0-202,24-24 0,26-1-16,-26 0 15,-49 0-15,-24 25 16,-51 0 0,-24 0-1,0 0 1,0 0-16,-25-25 31,25 25 0</inkml:trace>
  <inkml:trace contextRef="#ctx0" brushRef="#br0" timeOffset="146028.04">14139 16520 0,'24'0'31,"1"0"0,25 0-15,-25 0-16,24 0 15,26 25 1,-26-25-16,26 25 16,-26-25-1,1 0-15,0 0 16,-26 0-1,26 0-15,-25-25 16,0 0 0,-1 25 171,26 0-171,49 0-1,25 0-15,75 0 16,49 0 0,-50 0-16,25 0 15,-24 0-15,-1 0 16,1 0 0,-1 25-16,-24-25 15,-1 25 1,-73-25-16,-26 24 15,-24-24 1,-26 0 0,26 0 187,0 0-188,49-24 1,25-1-16,50 0 16,-26 0-1,26 0-15,-75 1 16,-24 24-16,-26 0 16,1 0-1,-25 0-15,-1-25 16,1 25-1,0 0 32,0 0 94,0 0-110,0 0 47</inkml:trace>
  <inkml:trace contextRef="#ctx0" brushRef="#br0" timeOffset="148838.45">18678 15156 0,'0'-25'31,"-25"25"16,0-25-47,1 25 31,24-25-15,-50 0-16,25 1 15,0-1-15,0 25 16,1-25-16,-26 25 16,25 0-16,0 0 15,1 0 1,-26 0-16,25 0 31,-24 0-31,-1 0 16,25 25-16,-24-25 15,-1 0 1,0 25-16,26-1 16,-51-24-1,50 25-15,-24-25 16,-1 50-1,-24-25-15,24-1 16,1 1 0,-1 0-16,-25 0 15,1 0 1,49-1-16,-24 1 16,24-25-16,0 0 31,25 25 0,-25-25-15,25 25-1,-25-25 1,25 25-16,-24 0 31,24-1-31,0 26 16,-25 0-1,0 49-15,25 0 16,0-25 0,0 26-16,0-1 15,25 50-15,24-50 16,26 50 0,-26-75-16,26 25 15,24 1 1,-49-51-16,24 1 15,-24-25 1,-1-1-16,-24 1 16,25 0-16,-1 0 15,1 0 1,0-1-16,-1-24 16,-24 0-1,0 25 1,0-25-1,24 25-15,26-25 16,49 0 0,0 0-16,25-50 15,-50 26-15,-25-26 16,-24 50 0,49-25-16,-74 0 15,24 1 1,1-51-16,24 50 15,-24-24 1,-25-26-16,0 51 16,24-26-16,-49 0 15,25-49 1,0-25-16,0 0 16,-25 0-1,24 25-15,-24-25 16,0-25-1,0 25 1,0 0-16,-24 25 16,-1-1-16,-25-48 15,25 48-15,-24-48 16,-26 48 0,-24 26-16,50 0 15,24 24 1,-74 25-1,74 25-15,-74-25 16,24 25-16,1 0 16,-1 0-1,26 0-15,-1 25 16,-24 0-16,49-25 16,-25 0-1,1 25-15,-1 0 16,0-1-1,26-24-15,-1 25 16,0-25 0,0 25-1,0 0 1,1 0 31,24 24-16,-25-49-31,0 25 16,-25 0-16,26 0 15,-26 24 1,25-24-16,0 0 16,-24 24-1,24-49-15,0 25 16,0 0-1,25 0 1,-24-25 0,-1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FF91B-F7F2-4445-BBC6-FDFA31B8EBCE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BFB48-B561-4F85-AAF9-15356B450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5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4889-0E10-4DAF-8A9A-BCC3A2A9615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4889-0E10-4DAF-8A9A-BCC3A2A9615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4889-0E10-4DAF-8A9A-BCC3A2A9615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4889-0E10-4DAF-8A9A-BCC3A2A9615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4889-0E10-4DAF-8A9A-BCC3A2A9615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4889-0E10-4DAF-8A9A-BCC3A2A9615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528C2-21C1-4B87-BA0B-41A6413A6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406FC1-E728-48D2-AA3D-A3DBD44CF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46CF3-039C-4D5D-A5C4-EFF60FA61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F71F-D977-48B0-8D1E-4C58A3809B73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2C792-20B5-4A8F-89AC-841FC8CC1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549F7-E8DC-458C-B401-EBB019FE8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FAD1-5097-4699-B881-5C2EFE6F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47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45DC-ACB6-4BAB-881A-4C5C6B8B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E8C347-DF5B-4798-8FAE-B0816EF4E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ED614-7C2B-4899-A0B9-78881378C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F71F-D977-48B0-8D1E-4C58A3809B73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30B27-4047-433A-81E0-CEECFD03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0559A-D7C1-4567-AB0B-4A3ABF04D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FAD1-5097-4699-B881-5C2EFE6F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9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0ED64-A2A8-495A-A9A8-CF91380F7A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BCF3F-331E-4D56-A46D-3964A5C8A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79ADC-00DD-419A-860A-CC4180782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F71F-D977-48B0-8D1E-4C58A3809B73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97AE4-1F3B-4278-8099-7854DE537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79B23-5D3A-43CB-9C44-4C72197B2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FAD1-5097-4699-B881-5C2EFE6F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5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0F4C7-FD47-46D8-954D-8B5F89EB3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E8707-EE1A-4B95-B059-321D10FFA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674CE-AC3F-4154-94C7-11E6B28FF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F71F-D977-48B0-8D1E-4C58A3809B73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012C0-BD10-4420-A81D-CBCDD0485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E05FC-2A77-4127-A4F0-4709F6E2E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FAD1-5097-4699-B881-5C2EFE6F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9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44E72-6825-4DAF-AE72-849963B18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71907-5D37-4FFD-B816-80144177F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B74E9-E87C-46D9-A7D4-F685C72DB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F71F-D977-48B0-8D1E-4C58A3809B73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CA731-968F-4BA8-B8AE-BE6B67114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04491-AE08-4C3C-90DA-D83D16771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FAD1-5097-4699-B881-5C2EFE6F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0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7D6F0-839E-4521-A73A-CF7DD10C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94D68-AA75-4BB7-8596-ED4BCE428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68C3E2-7E36-4847-93B2-67E5452E1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9729A-C189-46D1-8834-AB7A17579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F71F-D977-48B0-8D1E-4C58A3809B73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AC0A1-7E33-49B0-8EA8-5AD9604C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85807-2929-4CF2-9DF0-7337037B1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FAD1-5097-4699-B881-5C2EFE6F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6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33EB-637F-4D4D-B8B0-C09377803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0D0AA-597B-45FF-81D9-75248B70C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FD438A-E926-427D-B028-FE8A8C448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3DC4A2-DA95-44F3-A320-115ED6F3D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28286-423C-487D-B450-D9F961116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7A277-3F75-4410-A5AC-5AAA84CB3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F71F-D977-48B0-8D1E-4C58A3809B73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1B0AFA-DAE8-4C30-88B9-F1B40F869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C52985-7529-42D8-9659-FAB49A8BB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FAD1-5097-4699-B881-5C2EFE6F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37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8C698-791B-428B-AE57-B91C3F94F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5706A1-ED83-4760-871A-8E879BD59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F71F-D977-48B0-8D1E-4C58A3809B73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62CFE6-92C8-4CF5-B4D1-E81B4117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9624E-43EA-4471-8410-AAF9F1099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FAD1-5097-4699-B881-5C2EFE6F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6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821975-B3D4-47F6-8B78-81FFBEC2C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F71F-D977-48B0-8D1E-4C58A3809B73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9E074-7BF9-422C-A11F-6ECF59143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3E258-CE9E-42CA-8FDD-58CB0E1A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FAD1-5097-4699-B881-5C2EFE6F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8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AFC56-18DE-4CA4-9F69-0A190B474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D446C-CAF5-4B2D-9D52-43584644F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F8D2A-3977-447D-AC6C-5C31CA78A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A481E-EA3A-46A7-B2DF-38C3C69A6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F71F-D977-48B0-8D1E-4C58A3809B73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EA8F1-C3ED-4087-A931-FB8617DB9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DB2D8-4B17-4E11-8BAA-A489F593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FAD1-5097-4699-B881-5C2EFE6F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9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C302-041F-4785-9109-2BCD8F0FB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7ED047-FF5D-4338-BFEC-2825FBA8E8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6A49E0-DE16-42BF-BAE7-99223ED87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9990B-3928-4A1A-9B14-510AD107E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F71F-D977-48B0-8D1E-4C58A3809B73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85CE8-470D-418D-A507-2BCED9F90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43B92-BBDB-45BE-A5DC-6A4D1CE44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FAD1-5097-4699-B881-5C2EFE6F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8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2DC3C5-4ABE-42AE-B58A-79E07D98C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F6BE7-C90A-43A8-B0D3-0860BCF84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AA5F7-94FD-4F92-BBDF-98A9BC78F8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CF71F-D977-48B0-8D1E-4C58A3809B73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531C1-3A15-427D-BC84-EE5E15B0D6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D0E79-23BD-45A7-B842-47A3D3BAB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EFAD1-5097-4699-B881-5C2EFE6F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5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eedpix.com/photo/1445186/welcome-cacchampagne-font-calligraphic-text-title-gradient-colorful-illustration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5" Type="http://schemas.openxmlformats.org/officeDocument/2006/relationships/image" Target="../media/image34.e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1.wmf"/><Relationship Id="rId14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customXml" Target="../ink/ink8.xml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48.wmf"/><Relationship Id="rId3" Type="http://schemas.openxmlformats.org/officeDocument/2006/relationships/oleObject" Target="../embeddings/oleObject28.bin"/><Relationship Id="rId21" Type="http://schemas.openxmlformats.org/officeDocument/2006/relationships/customXml" Target="../ink/ink9.xml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44.w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46.wmf"/><Relationship Id="rId22" Type="http://schemas.openxmlformats.org/officeDocument/2006/relationships/image" Target="../media/image5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55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2.wmf"/><Relationship Id="rId12" Type="http://schemas.openxmlformats.org/officeDocument/2006/relationships/customXml" Target="../ink/ink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customXml" Target="../ink/ink11.x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4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9.emf"/><Relationship Id="rId5" Type="http://schemas.openxmlformats.org/officeDocument/2006/relationships/customXml" Target="../ink/ink12.xml"/><Relationship Id="rId4" Type="http://schemas.openxmlformats.org/officeDocument/2006/relationships/image" Target="../media/image5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customXml" Target="../ink/ink13.xml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6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ank-you-thanks-gratitude-2011012/" TargetMode="External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emf"/><Relationship Id="rId4" Type="http://schemas.openxmlformats.org/officeDocument/2006/relationships/customXml" Target="../ink/ink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customXml" Target="../ink/ink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3.bin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5.emf"/><Relationship Id="rId4" Type="http://schemas.openxmlformats.org/officeDocument/2006/relationships/image" Target="../media/image12.wmf"/><Relationship Id="rId9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customXml" Target="../ink/ink4.xml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8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5.wmf"/><Relationship Id="rId12" Type="http://schemas.openxmlformats.org/officeDocument/2006/relationships/customXml" Target="../ink/ink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ree, flower, plant, outdoor&#10;&#10;Description automatically generated">
            <a:extLst>
              <a:ext uri="{FF2B5EF4-FFF2-40B4-BE49-F238E27FC236}">
                <a16:creationId xmlns:a16="http://schemas.microsoft.com/office/drawing/2014/main" id="{1F5CBC78-8F8D-45B4-8A0E-52127E2B61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5" b="4585"/>
          <a:stretch/>
        </p:blipFill>
        <p:spPr>
          <a:xfrm>
            <a:off x="-3048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9E37F1CC-A833-47BD-BF60-5EF90A0EE6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91" t="19516" r="305" b="17224"/>
          <a:stretch/>
        </p:blipFill>
        <p:spPr>
          <a:xfrm>
            <a:off x="3048" y="3215630"/>
            <a:ext cx="12185903" cy="10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04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47362 L 0 0.42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219200"/>
          </a:xfrm>
          <a:ln w="38100"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ম্যাট্রিক্সের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144000" cy="5638800"/>
          </a:xfrm>
          <a:ln w="38100">
            <a:solidFill>
              <a:srgbClr val="92D050"/>
            </a:solidFill>
          </a:ln>
        </p:spPr>
        <p:txBody>
          <a:bodyPr/>
          <a:lstStyle/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4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বক্র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প্রতিসম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</a:t>
            </a:r>
          </a:p>
          <a:p>
            <a:pPr>
              <a:lnSpc>
                <a:spcPct val="150000"/>
              </a:lnSpc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    (Skew Symmetric Matrix)</a:t>
            </a:r>
          </a:p>
          <a:p>
            <a:pPr>
              <a:buNone/>
            </a:pP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5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বিনিময়যোগ্য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: AB = BA </a:t>
            </a:r>
          </a:p>
          <a:p>
            <a:pPr>
              <a:lnSpc>
                <a:spcPct val="150000"/>
              </a:lnSpc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     (Commutative Matrix)</a:t>
            </a:r>
          </a:p>
          <a:p>
            <a:pPr>
              <a:lnSpc>
                <a:spcPct val="150000"/>
              </a:lnSpc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১6।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বিনিময়যোগ্য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:</a:t>
            </a:r>
          </a:p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    (Anti Commutative Matrix)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029200" y="1178642"/>
          <a:ext cx="2819400" cy="954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Equation" r:id="rId4" imgW="787320" imgH="266400" progId="Equation.3">
                  <p:embed/>
                </p:oleObj>
              </mc:Choice>
              <mc:Fallback>
                <p:oleObj name="Equation" r:id="rId4" imgW="787320" imgH="2664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178642"/>
                        <a:ext cx="2819400" cy="9549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610601" y="1295400"/>
          <a:ext cx="1926771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" name="Equation" r:id="rId6" imgW="914400" imgH="711000" progId="Equation.3">
                  <p:embed/>
                </p:oleObj>
              </mc:Choice>
              <mc:Fallback>
                <p:oleObj name="Equation" r:id="rId6" imgW="914400" imgH="7110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1" y="1295400"/>
                        <a:ext cx="1926771" cy="149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237818" y="2971800"/>
          <a:ext cx="435398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2" name="Equation" r:id="rId8" imgW="1536480" imgH="457200" progId="Equation.3">
                  <p:embed/>
                </p:oleObj>
              </mc:Choice>
              <mc:Fallback>
                <p:oleObj name="Equation" r:id="rId8" imgW="1536480" imgH="4572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818" y="2971800"/>
                        <a:ext cx="4353983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443426"/>
              </p:ext>
            </p:extLst>
          </p:nvPr>
        </p:nvGraphicFramePr>
        <p:xfrm>
          <a:off x="6248401" y="4371046"/>
          <a:ext cx="2200519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" name="Equation" r:id="rId10" imgW="672840" imgH="164880" progId="Equation.3">
                  <p:embed/>
                </p:oleObj>
              </mc:Choice>
              <mc:Fallback>
                <p:oleObj name="Equation" r:id="rId10" imgW="672840" imgH="1648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1" y="4371046"/>
                        <a:ext cx="2200519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155268" y="5562600"/>
          <a:ext cx="443653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" name="Equation" r:id="rId12" imgW="1663560" imgH="457200" progId="Equation.3">
                  <p:embed/>
                </p:oleObj>
              </mc:Choice>
              <mc:Fallback>
                <p:oleObj name="Equation" r:id="rId12" imgW="1663560" imgH="4572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5268" y="5562600"/>
                        <a:ext cx="4436533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1A40CF0-502A-4E75-BE31-2BE2F071B1A6}"/>
                  </a:ext>
                </a:extLst>
              </p14:cNvPr>
              <p14:cNvContentPartPr/>
              <p14:nvPr/>
            </p14:nvContentPartPr>
            <p14:xfrm>
              <a:off x="4750560" y="3214800"/>
              <a:ext cx="4554360" cy="2759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1A40CF0-502A-4E75-BE31-2BE2F071B1A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41200" y="3205440"/>
                <a:ext cx="4573080" cy="2778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219200"/>
          </a:xfrm>
          <a:ln w="38100"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ম্যাট্রিক্সের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144000" cy="5638800"/>
          </a:xfrm>
          <a:ln w="38100">
            <a:solidFill>
              <a:srgbClr val="92D050"/>
            </a:solidFill>
          </a:ln>
        </p:spPr>
        <p:txBody>
          <a:bodyPr/>
          <a:lstStyle/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7।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পর্যা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:</a:t>
            </a:r>
          </a:p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       (Periodic Matrix)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8।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সমঘাতি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:</a:t>
            </a:r>
          </a:p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     (Idempotent Matrix)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724401" y="1073150"/>
          <a:ext cx="22082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Equation" r:id="rId3" imgW="596880" imgH="228600" progId="Equation.3">
                  <p:embed/>
                </p:oleObj>
              </mc:Choice>
              <mc:Fallback>
                <p:oleObj name="Equation" r:id="rId3" imgW="596880" imgH="2286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1" y="1073150"/>
                        <a:ext cx="2208213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394575" y="1219201"/>
          <a:ext cx="1263650" cy="570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" name="Equation" r:id="rId5" imgW="393480" imgH="177480" progId="Equation.3">
                  <p:embed/>
                </p:oleObj>
              </mc:Choice>
              <mc:Fallback>
                <p:oleObj name="Equation" r:id="rId5" imgW="393480" imgH="17748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4575" y="1219201"/>
                        <a:ext cx="1263650" cy="570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672260"/>
              </p:ext>
            </p:extLst>
          </p:nvPr>
        </p:nvGraphicFramePr>
        <p:xfrm>
          <a:off x="4648200" y="3581400"/>
          <a:ext cx="192659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" name="Equation" r:id="rId7" imgW="469800" imgH="190440" progId="Equation.3">
                  <p:embed/>
                </p:oleObj>
              </mc:Choice>
              <mc:Fallback>
                <p:oleObj name="Equation" r:id="rId7" imgW="469800" imgH="1904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581400"/>
                        <a:ext cx="1926590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774544" y="2057400"/>
          <a:ext cx="3129643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" name="Equation" r:id="rId9" imgW="1269720" imgH="711000" progId="Equation.3">
                  <p:embed/>
                </p:oleObj>
              </mc:Choice>
              <mc:Fallback>
                <p:oleObj name="Equation" r:id="rId9" imgW="1269720" imgH="7110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4544" y="2057400"/>
                        <a:ext cx="3129643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400800" y="4852170"/>
          <a:ext cx="3276600" cy="1853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" name="Equation" r:id="rId11" imgW="1257120" imgH="711000" progId="Equation.3">
                  <p:embed/>
                </p:oleObj>
              </mc:Choice>
              <mc:Fallback>
                <p:oleObj name="Equation" r:id="rId11" imgW="1257120" imgH="7110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852170"/>
                        <a:ext cx="3276600" cy="18534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243C0F0-F777-4D91-B320-D3AFCB1DA1F5}"/>
                  </a:ext>
                </a:extLst>
              </p14:cNvPr>
              <p14:cNvContentPartPr/>
              <p14:nvPr/>
            </p14:nvContentPartPr>
            <p14:xfrm>
              <a:off x="4723920" y="1143000"/>
              <a:ext cx="3813120" cy="4884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243C0F0-F777-4D91-B320-D3AFCB1DA1F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14560" y="1133640"/>
                <a:ext cx="3831840" cy="4903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219200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ম্যাট্রিক্সের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144000" cy="5638800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9।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শূন্যঘাতি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:</a:t>
            </a:r>
          </a:p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       (Nilpotent Matrix)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20।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অভেদঘাতি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:</a:t>
            </a:r>
          </a:p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      (Involutory Matrix)</a:t>
            </a:r>
          </a:p>
          <a:p>
            <a:pPr>
              <a:buNone/>
            </a:pPr>
            <a:endParaRPr lang="bn-BD" sz="12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 ব্যতিক্রমী ম্যাট্রিক্স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</a:t>
            </a:r>
          </a:p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Singular Matrix)</a:t>
            </a:r>
          </a:p>
          <a:p>
            <a:pPr>
              <a:buNone/>
            </a:pPr>
            <a:endParaRPr lang="en-US" sz="1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 অব্যতিক্রমী ম্যাট্রিক্স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</a:t>
            </a:r>
          </a:p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      (Non-Singular Matrix)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876801" y="1017589"/>
          <a:ext cx="18700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2" name="Equation" r:id="rId3" imgW="482400" imgH="228600" progId="Equation.3">
                  <p:embed/>
                </p:oleObj>
              </mc:Choice>
              <mc:Fallback>
                <p:oleObj name="Equation" r:id="rId3" imgW="482400" imgH="2286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1" y="1017589"/>
                        <a:ext cx="1870075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705600" y="1098756"/>
          <a:ext cx="1447800" cy="653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3" name="Equation" r:id="rId5" imgW="393480" imgH="177480" progId="Equation.3">
                  <p:embed/>
                </p:oleObj>
              </mc:Choice>
              <mc:Fallback>
                <p:oleObj name="Equation" r:id="rId5" imgW="393480" imgH="17748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098756"/>
                        <a:ext cx="1447800" cy="6538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181600" y="2743200"/>
          <a:ext cx="12890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4" name="Equation" r:id="rId7" imgW="444240" imgH="190440" progId="Equation.3">
                  <p:embed/>
                </p:oleObj>
              </mc:Choice>
              <mc:Fallback>
                <p:oleObj name="Equation" r:id="rId7" imgW="444240" imgH="1904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743200"/>
                        <a:ext cx="128905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257800" y="3962400"/>
          <a:ext cx="1371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5" name="Equation" r:id="rId9" imgW="457200" imgH="279360" progId="Equation.3">
                  <p:embed/>
                </p:oleObj>
              </mc:Choice>
              <mc:Fallback>
                <p:oleObj name="Equation" r:id="rId9" imgW="457200" imgH="27936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962400"/>
                        <a:ext cx="1371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257800" y="5144530"/>
          <a:ext cx="1600200" cy="951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6" name="Equation" r:id="rId11" imgW="469800" imgH="279360" progId="Equation.3">
                  <p:embed/>
                </p:oleObj>
              </mc:Choice>
              <mc:Fallback>
                <p:oleObj name="Equation" r:id="rId11" imgW="469800" imgH="27936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144530"/>
                        <a:ext cx="1600200" cy="9514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305800" y="1524000"/>
          <a:ext cx="1866900" cy="134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7" name="Equation" r:id="rId13" imgW="990360" imgH="711000" progId="Equation.3">
                  <p:embed/>
                </p:oleObj>
              </mc:Choice>
              <mc:Fallback>
                <p:oleObj name="Equation" r:id="rId13" imgW="990360" imgH="7110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1524000"/>
                        <a:ext cx="1866900" cy="1340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595585"/>
              </p:ext>
            </p:extLst>
          </p:nvPr>
        </p:nvGraphicFramePr>
        <p:xfrm>
          <a:off x="7010400" y="2819400"/>
          <a:ext cx="2133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8" name="Equation" r:id="rId15" imgW="914400" imgH="457200" progId="Equation.3">
                  <p:embed/>
                </p:oleObj>
              </mc:Choice>
              <mc:Fallback>
                <p:oleObj name="Equation" r:id="rId15" imgW="914400" imgH="457200" progId="Equation.3">
                  <p:embed/>
                  <p:pic>
                    <p:nvPicPr>
                      <p:cNvPr id="215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819400"/>
                        <a:ext cx="21336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8077200" y="3886200"/>
          <a:ext cx="2133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9" name="Equation" r:id="rId17" imgW="914400" imgH="457200" progId="Equation.3">
                  <p:embed/>
                </p:oleObj>
              </mc:Choice>
              <mc:Fallback>
                <p:oleObj name="Equation" r:id="rId17" imgW="914400" imgH="457200" progId="Equation.3">
                  <p:embed/>
                  <p:pic>
                    <p:nvPicPr>
                      <p:cNvPr id="215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3886200"/>
                        <a:ext cx="21336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8153400" y="5257800"/>
          <a:ext cx="16891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0" name="Equation" r:id="rId19" imgW="723600" imgH="457200" progId="Equation.3">
                  <p:embed/>
                </p:oleObj>
              </mc:Choice>
              <mc:Fallback>
                <p:oleObj name="Equation" r:id="rId19" imgW="723600" imgH="457200" progId="Equation.3">
                  <p:embed/>
                  <p:pic>
                    <p:nvPicPr>
                      <p:cNvPr id="215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5257800"/>
                        <a:ext cx="16891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2E4FE55-322F-4D51-BAD1-40271151F330}"/>
              </a:ext>
            </a:extLst>
          </p:cNvPr>
          <p:cNvSpPr txBox="1"/>
          <p:nvPr/>
        </p:nvSpPr>
        <p:spPr>
          <a:xfrm>
            <a:off x="7635240" y="1965960"/>
            <a:ext cx="632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=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C896482-40FE-40A5-A445-326BE36E2C7E}"/>
                  </a:ext>
                </a:extLst>
              </p14:cNvPr>
              <p14:cNvContentPartPr/>
              <p14:nvPr/>
            </p14:nvContentPartPr>
            <p14:xfrm>
              <a:off x="2268000" y="1205640"/>
              <a:ext cx="7840800" cy="52776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C896482-40FE-40A5-A445-326BE36E2C7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58640" y="1196280"/>
                <a:ext cx="7859520" cy="5296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219200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ম্যাট্রিক্সের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144000" cy="5638800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২৩।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ত্রিভুজাকার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		২৪।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উর্ধ-ত্রিভুজাকার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ম্যাট্রিক্স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2৫।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নিম্ন-ত্রিভুজাকার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	২৬।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উপ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pPr>
              <a:lnSpc>
                <a:spcPct val="150000"/>
              </a:lnSpc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২৭।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উলম্ব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			২৮।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আনুভূমিক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pPr>
              <a:lnSpc>
                <a:spcPct val="150000"/>
              </a:lnSpc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২৯।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অনুবন্ধী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			৩০।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হারমিসিয়ান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pPr>
              <a:lnSpc>
                <a:spcPct val="150000"/>
              </a:lnSpc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৩১।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বিহারমিসিয়ান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    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ম্যাট্রিক্সের সমতা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(Equality of Matrices)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16424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দুইটি ম্যাট্রিক্স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এবং 	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কে সমান ম্যাট্রিক্স বলা হয় যদি এবং কেবল যদি তাদের ক্রম একই হয় এবং প্রতিটির ভুক্তি অপরটির অনুরূপ ভুক্তির সমান হয়।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657600" y="1670958"/>
          <a:ext cx="1528010" cy="691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name="Equation" r:id="rId4" imgW="533160" imgH="241200" progId="Equation.3">
                  <p:embed/>
                </p:oleObj>
              </mc:Choice>
              <mc:Fallback>
                <p:oleObj name="Equation" r:id="rId4" imgW="533160" imgH="2412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670958"/>
                        <a:ext cx="1528010" cy="6912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477001" y="1708150"/>
          <a:ext cx="1411371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7" name="Equation" r:id="rId6" imgW="520560" imgH="241200" progId="Equation.3">
                  <p:embed/>
                </p:oleObj>
              </mc:Choice>
              <mc:Fallback>
                <p:oleObj name="Equation" r:id="rId6" imgW="520560" imgH="2412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1708150"/>
                        <a:ext cx="1411371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132240" y="4038600"/>
          <a:ext cx="304936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8" name="Equation" r:id="rId8" imgW="1054080" imgH="711000" progId="Equation.3">
                  <p:embed/>
                </p:oleObj>
              </mc:Choice>
              <mc:Fallback>
                <p:oleObj name="Equation" r:id="rId8" imgW="1054080" imgH="7110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240" y="4038600"/>
                        <a:ext cx="3049360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6477000" y="4038600"/>
          <a:ext cx="3049588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9" name="Equation" r:id="rId10" imgW="1054080" imgH="711000" progId="Equation.3">
                  <p:embed/>
                </p:oleObj>
              </mc:Choice>
              <mc:Fallback>
                <p:oleObj name="Equation" r:id="rId10" imgW="1054080" imgH="711000" progId="Equation.3">
                  <p:embed/>
                  <p:pic>
                    <p:nvPicPr>
                      <p:cNvPr id="10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038600"/>
                        <a:ext cx="3049588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AFF544E-25CC-4BB0-A7D6-544C9D34F93A}"/>
                  </a:ext>
                </a:extLst>
              </p14:cNvPr>
              <p14:cNvContentPartPr/>
              <p14:nvPr/>
            </p14:nvContentPartPr>
            <p14:xfrm>
              <a:off x="3170160" y="2277000"/>
              <a:ext cx="6518880" cy="3420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AFF544E-25CC-4BB0-A7D6-544C9D34F93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60800" y="2267640"/>
                <a:ext cx="6537600" cy="343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52400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ম্যাট্রিক্সের যোগ ও বিয়োগ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Addition and Subtraction of Matrices)</a:t>
            </a:r>
            <a:endParaRPr lang="en-US" sz="4400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75260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ভিন্ন ক্রমের দুইটি ম্যাট্রিক্সকে কখনও যোগ 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করা যায় না।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590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একই ক্রমের দুইটি ম্যাট্রিক্সের যোগফল 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বিয়োগফল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একই ক্রমের ম্যাট্রিক্স হবে।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886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যোগফল বা বিয়োগফল নির্ণয়ের পদ্ধতি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অনুরূপ ভুক্তিগুলি যোগ বা বিয়োগ হবে। </a:t>
            </a:r>
            <a:endParaRPr lang="en-US" sz="32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24001" y="5410200"/>
          <a:ext cx="8978899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4" imgW="3848040" imgH="457200" progId="Equation.3">
                  <p:embed/>
                </p:oleObj>
              </mc:Choice>
              <mc:Fallback>
                <p:oleObj name="Equation" r:id="rId4" imgW="3848040" imgH="4572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5410200"/>
                        <a:ext cx="8978899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2510270-41E7-4A47-B8FB-58D588498E5A}"/>
                  </a:ext>
                </a:extLst>
              </p14:cNvPr>
              <p14:cNvContentPartPr/>
              <p14:nvPr/>
            </p14:nvContentPartPr>
            <p14:xfrm>
              <a:off x="1714320" y="2214720"/>
              <a:ext cx="8340840" cy="4286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2510270-41E7-4A47-B8FB-58D588498E5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04960" y="2205360"/>
                <a:ext cx="8359560" cy="4305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0480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ম্যাট্রিক্সের স্কেলার গুণিতক </a:t>
            </a:r>
          </a:p>
          <a:p>
            <a:pPr algn="ctr"/>
            <a:r>
              <a:rPr lang="en-US" sz="4000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Scalar Multiple of a Matrix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905001"/>
            <a:ext cx="937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প্রতিটি ভুক্তিকে স্কেলার দিয়ে গুণ করতে হয়।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09801" y="3124200"/>
          <a:ext cx="5590117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3" imgW="1765080" imgH="457200" progId="Equation.3">
                  <p:embed/>
                </p:oleObj>
              </mc:Choice>
              <mc:Fallback>
                <p:oleObj name="Equation" r:id="rId3" imgW="1765080" imgH="4572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3124200"/>
                        <a:ext cx="5590117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6E4CDBB-D378-48C2-819F-EB54FE6337DE}"/>
                  </a:ext>
                </a:extLst>
              </p14:cNvPr>
              <p14:cNvContentPartPr/>
              <p14:nvPr/>
            </p14:nvContentPartPr>
            <p14:xfrm>
              <a:off x="2116440" y="2643120"/>
              <a:ext cx="5108040" cy="1848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6E4CDBB-D378-48C2-819F-EB54FE6337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07080" y="2633760"/>
                <a:ext cx="5126760" cy="1867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ম্যাট্রিক্স এর গুণন</a:t>
            </a:r>
          </a:p>
          <a:p>
            <a:pPr algn="ctr"/>
            <a:r>
              <a:rPr lang="en-US" sz="4000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(Multiplication of Matrices)</a:t>
            </a:r>
            <a:r>
              <a:rPr lang="bn-BD" sz="4000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3716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ম্যাট্রিক্স গুণনের শর্তঃ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গুনফলের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ক্রমঃ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848226" y="1219200"/>
          <a:ext cx="43719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4" name="Equation" r:id="rId3" imgW="1028520" imgH="203040" progId="Equation.3">
                  <p:embed/>
                </p:oleObj>
              </mc:Choice>
              <mc:Fallback>
                <p:oleObj name="Equation" r:id="rId3" imgW="1028520" imgH="20304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226" y="1219200"/>
                        <a:ext cx="437197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240167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১ম ম্যাট্রিক্সের কলামের সংখ্যা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২য় ম্যাট্রিক্সের সারির সংখ্যা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24001" y="3048000"/>
          <a:ext cx="443653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5" name="Equation" r:id="rId5" imgW="1663560" imgH="457200" progId="Equation.3">
                  <p:embed/>
                </p:oleObj>
              </mc:Choice>
              <mc:Fallback>
                <p:oleObj name="Equation" r:id="rId5" imgW="1663560" imgH="4572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3048000"/>
                        <a:ext cx="4436533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24000" y="4267201"/>
          <a:ext cx="8978900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6" name="Equation" r:id="rId7" imgW="3606480" imgH="457200" progId="Equation.3">
                  <p:embed/>
                </p:oleObj>
              </mc:Choice>
              <mc:Fallback>
                <p:oleObj name="Equation" r:id="rId7" imgW="3606480" imgH="4572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267201"/>
                        <a:ext cx="8978900" cy="1166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133600" y="5486400"/>
          <a:ext cx="2819400" cy="1561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7" name="Equation" r:id="rId9" imgW="825480" imgH="457200" progId="Equation.3">
                  <p:embed/>
                </p:oleObj>
              </mc:Choice>
              <mc:Fallback>
                <p:oleObj name="Equation" r:id="rId9" imgW="825480" imgH="4572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486400"/>
                        <a:ext cx="2819400" cy="1561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4495800" y="1965326"/>
          <a:ext cx="161925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8" name="Equation" r:id="rId11" imgW="380880" imgH="164880" progId="Equation.3">
                  <p:embed/>
                </p:oleObj>
              </mc:Choice>
              <mc:Fallback>
                <p:oleObj name="Equation" r:id="rId11" imgW="380880" imgH="164880" progId="Equation.3">
                  <p:embed/>
                  <p:pic>
                    <p:nvPicPr>
                      <p:cNvPr id="501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965326"/>
                        <a:ext cx="1619250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29FB112-8E01-428F-BCB0-4C160939177D}"/>
                  </a:ext>
                </a:extLst>
              </p14:cNvPr>
              <p14:cNvContentPartPr/>
              <p14:nvPr/>
            </p14:nvContentPartPr>
            <p14:xfrm>
              <a:off x="2500200" y="964440"/>
              <a:ext cx="7456680" cy="5563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29FB112-8E01-428F-BCB0-4C160939177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90840" y="955080"/>
                <a:ext cx="7475400" cy="5582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1E9E938-F682-490B-881C-11DCCE861D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462" b="928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4565A02-4027-42AC-961B-F1C309107C0D}"/>
                  </a:ext>
                </a:extLst>
              </p14:cNvPr>
              <p14:cNvContentPartPr/>
              <p14:nvPr/>
            </p14:nvContentPartPr>
            <p14:xfrm>
              <a:off x="10331640" y="89280"/>
              <a:ext cx="1795320" cy="1563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4565A02-4027-42AC-961B-F1C309107C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22280" y="79920"/>
                <a:ext cx="1814040" cy="158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6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845EF-F53A-4E73-91BE-2DD4B4ADC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18586-3E8F-4904-A4B3-82A55DA4A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7BD7BE-FF1A-4A5B-8C4A-E80ADBC85B32}"/>
              </a:ext>
            </a:extLst>
          </p:cNvPr>
          <p:cNvSpPr txBox="1"/>
          <p:nvPr/>
        </p:nvSpPr>
        <p:spPr>
          <a:xfrm>
            <a:off x="4738678" y="121442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Google Shape;97;p14">
            <a:extLst>
              <a:ext uri="{FF2B5EF4-FFF2-40B4-BE49-F238E27FC236}">
                <a16:creationId xmlns:a16="http://schemas.microsoft.com/office/drawing/2014/main" id="{755BEB34-35F5-41F8-8B66-3A3AC8E6565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2942" y="71414"/>
            <a:ext cx="11599102" cy="670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Google Shape;98;p14">
            <a:extLst>
              <a:ext uri="{FF2B5EF4-FFF2-40B4-BE49-F238E27FC236}">
                <a16:creationId xmlns:a16="http://schemas.microsoft.com/office/drawing/2014/main" id="{46F19B8F-3414-4D34-9405-C27CBDDA5C68}"/>
              </a:ext>
            </a:extLst>
          </p:cNvPr>
          <p:cNvSpPr txBox="1"/>
          <p:nvPr/>
        </p:nvSpPr>
        <p:spPr>
          <a:xfrm>
            <a:off x="1228598" y="1252602"/>
            <a:ext cx="6324600" cy="49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4400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মোঃ</a:t>
            </a:r>
            <a:r>
              <a:rPr lang="en-US" sz="4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আতাউর</a:t>
            </a:r>
            <a:r>
              <a:rPr lang="en-US" sz="4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রহমান</a:t>
            </a:r>
            <a:endParaRPr dirty="0"/>
          </a:p>
          <a:p>
            <a:r>
              <a:rPr lang="en-US" sz="4400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প্রভাষক,গণিত</a:t>
            </a:r>
            <a:r>
              <a:rPr lang="en-US" sz="4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বিভাগ</a:t>
            </a:r>
            <a:endParaRPr dirty="0"/>
          </a:p>
          <a:p>
            <a:r>
              <a:rPr lang="en-US" sz="4400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আবুজর</a:t>
            </a:r>
            <a:r>
              <a:rPr lang="en-US" sz="4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গিফারি</a:t>
            </a:r>
            <a:r>
              <a:rPr lang="en-US" sz="4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কলেজ</a:t>
            </a:r>
            <a:endParaRPr dirty="0"/>
          </a:p>
          <a:p>
            <a:r>
              <a:rPr lang="en-US" sz="4400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মালিবাগ</a:t>
            </a:r>
            <a:r>
              <a:rPr lang="en-US" sz="4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4400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ঢাকা</a:t>
            </a:r>
            <a:r>
              <a:rPr lang="en-US" sz="4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।</a:t>
            </a:r>
          </a:p>
          <a:p>
            <a:r>
              <a:rPr lang="en-US" sz="4000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মোবাইলঃ</a:t>
            </a:r>
            <a:r>
              <a:rPr lang="en-US" sz="4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০১৭১৭৭০৪১৭২</a:t>
            </a:r>
          </a:p>
          <a:p>
            <a:r>
              <a:rPr lang="en-US" sz="4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armanmathju@gmail.com </a:t>
            </a:r>
            <a:endParaRPr sz="4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82B7A-3C25-4EFE-B74A-A070EA107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361" y="701458"/>
            <a:ext cx="3682652" cy="554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11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2BEBA-94F0-457D-8E00-213A7D96C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"/>
            <a:ext cx="10515600" cy="6751320"/>
          </a:xfrm>
          <a:blipFill>
            <a:blip r:embed="rId2"/>
            <a:tile tx="0" ty="0" sx="100000" sy="100000" flip="none" algn="tl"/>
          </a:blipFill>
        </p:spPr>
        <p:txBody>
          <a:bodyPr>
            <a:prstTxWarp prst="textCirclePour">
              <a:avLst/>
            </a:prstTxWarp>
          </a:bodyPr>
          <a:lstStyle/>
          <a:p>
            <a:pPr marL="0" indent="0" algn="ctr">
              <a:buNone/>
            </a:pPr>
            <a:r>
              <a:rPr lang="en-US" sz="13800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en-US" sz="138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(Matrix)</a:t>
            </a:r>
            <a:endParaRPr lang="en-US" sz="138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48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 animBg="1" rev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746761"/>
            <a:ext cx="9144000" cy="2922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কতকগুলি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স্তম্ভে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বর্গাকার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বিন্যাসকে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কর্ণ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Main/Principal Diagonal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):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ম্যাট্রিক্সের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j)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ভুক্তিগামী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=j)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কর্ণকে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কর্ণ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নাভি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Trace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কর্ণ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ভুক্তিগুলির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যোগফলকে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নাভি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369707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6172200" y="3516312"/>
          <a:ext cx="3170238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3" imgW="711000" imgH="253800" progId="Equation.3">
                  <p:embed/>
                </p:oleObj>
              </mc:Choice>
              <mc:Fallback>
                <p:oleObj name="Equation" r:id="rId3" imgW="711000" imgH="253800" progId="Equation.3">
                  <p:embed/>
                  <p:pic>
                    <p:nvPicPr>
                      <p:cNvPr id="266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516312"/>
                        <a:ext cx="3170238" cy="113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524000" y="4724401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ম্যাট্রিক্সের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6934200" y="4648200"/>
          <a:ext cx="15478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5" imgW="291960" imgH="241200" progId="Equation.3">
                  <p:embed/>
                </p:oleObj>
              </mc:Choice>
              <mc:Fallback>
                <p:oleObj name="Equation" r:id="rId5" imgW="291960" imgH="241200" progId="Equation.3">
                  <p:embed/>
                  <p:pic>
                    <p:nvPicPr>
                      <p:cNvPr id="266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648200"/>
                        <a:ext cx="154781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524000" y="584680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3000" dirty="0" err="1">
                <a:latin typeface="NikoshBAN" pitchFamily="2" charset="0"/>
                <a:cs typeface="NikoshBAN" pitchFamily="2" charset="0"/>
              </a:rPr>
              <a:t>ম্যাট্রিক্সের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ক্রম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=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ম্যাট্রিক্সের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সারির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সংখ্যা×স্তম্ভের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>
              <a:buNone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( Order: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m×n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(m by n)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C187B5-8356-480C-837C-92F0F6CC84A6}"/>
                  </a:ext>
                </a:extLst>
              </p14:cNvPr>
              <p14:cNvContentPartPr/>
              <p14:nvPr/>
            </p14:nvContentPartPr>
            <p14:xfrm>
              <a:off x="2161080" y="1152000"/>
              <a:ext cx="7840440" cy="5259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C187B5-8356-480C-837C-92F0F6CC84A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51720" y="1142640"/>
                <a:ext cx="7859160" cy="5278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8" grpId="0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219200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ম্যাট্রিক্সের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144000" cy="5638800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(Row Matrix):          (1  2  3  4)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কলাম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dirty="0">
                <a:latin typeface="SutonnyMJ" pitchFamily="2" charset="0"/>
                <a:cs typeface="SutonnyMJ" pitchFamily="2" charset="0"/>
              </a:rPr>
              <a:t>    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Column Matrix):</a:t>
            </a:r>
          </a:p>
          <a:p>
            <a:pPr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শূণ্য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buNone/>
            </a:pPr>
            <a:r>
              <a:rPr lang="en-US" dirty="0">
                <a:latin typeface="SutonnyMJ" pitchFamily="2" charset="0"/>
                <a:cs typeface="SutonnyMJ" pitchFamily="2" charset="0"/>
              </a:rPr>
              <a:t> 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Null Matrix or Zero Matrix):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562600" y="2057401"/>
          <a:ext cx="742950" cy="2547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3" imgW="266400" imgH="914400" progId="Equation.3">
                  <p:embed/>
                </p:oleObj>
              </mc:Choice>
              <mc:Fallback>
                <p:oleObj name="Equation" r:id="rId3" imgW="266400" imgH="9144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057401"/>
                        <a:ext cx="742950" cy="2547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467600" y="5105400"/>
          <a:ext cx="1384300" cy="1311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5" imgW="482400" imgH="457200" progId="Equation.3">
                  <p:embed/>
                </p:oleObj>
              </mc:Choice>
              <mc:Fallback>
                <p:oleObj name="Equation" r:id="rId5" imgW="482400" imgH="4572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105400"/>
                        <a:ext cx="1384300" cy="13114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426A7EB-DCBA-4FA8-A3D1-738B39538C47}"/>
                  </a:ext>
                </a:extLst>
              </p14:cNvPr>
              <p14:cNvContentPartPr/>
              <p14:nvPr/>
            </p14:nvContentPartPr>
            <p14:xfrm>
              <a:off x="6375960" y="1357200"/>
              <a:ext cx="3474000" cy="4277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426A7EB-DCBA-4FA8-A3D1-738B39538C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66600" y="1347840"/>
                <a:ext cx="3492720" cy="4296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219200"/>
          </a:xfrm>
          <a:ln w="38100"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ম্যাট্রিক্সের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144000" cy="5638800"/>
          </a:xfrm>
          <a:ln w="38100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</a:t>
            </a:r>
          </a:p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   (Square Matrix)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    (Rectangular Matrix) 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কর্ণ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:</a:t>
            </a:r>
          </a:p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    (Diagonal Matrix)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289550" y="1295401"/>
          <a:ext cx="1949450" cy="1984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Equation" r:id="rId3" imgW="698400" imgH="711000" progId="Equation.3">
                  <p:embed/>
                </p:oleObj>
              </mc:Choice>
              <mc:Fallback>
                <p:oleObj name="Equation" r:id="rId3" imgW="698400" imgH="7110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9550" y="1295401"/>
                        <a:ext cx="1949450" cy="19848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781800" y="3429001"/>
          <a:ext cx="1339850" cy="1364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Equation" r:id="rId5" imgW="698400" imgH="711000" progId="Equation.3">
                  <p:embed/>
                </p:oleObj>
              </mc:Choice>
              <mc:Fallback>
                <p:oleObj name="Equation" r:id="rId5" imgW="698400" imgH="7110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429001"/>
                        <a:ext cx="1339850" cy="13642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822950" y="5105401"/>
          <a:ext cx="1568450" cy="1596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Equation" r:id="rId7" imgW="698400" imgH="711000" progId="Equation.3">
                  <p:embed/>
                </p:oleObj>
              </mc:Choice>
              <mc:Fallback>
                <p:oleObj name="Equation" r:id="rId7" imgW="698400" imgH="7110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5105401"/>
                        <a:ext cx="1568450" cy="15969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D2DF974-B5FD-4067-8423-012B199CACF6}"/>
                  </a:ext>
                </a:extLst>
              </p14:cNvPr>
              <p14:cNvContentPartPr/>
              <p14:nvPr/>
            </p14:nvContentPartPr>
            <p14:xfrm>
              <a:off x="5295240" y="1625040"/>
              <a:ext cx="2964960" cy="483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D2DF974-B5FD-4067-8423-012B199CACF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85880" y="1615680"/>
                <a:ext cx="2983680" cy="4850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219200"/>
          </a:xfrm>
          <a:ln w="38100"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ম্যাট্রিক্সের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144000" cy="5638800"/>
          </a:xfrm>
          <a:ln w="38100">
            <a:solidFill>
              <a:srgbClr val="92D050"/>
            </a:solidFill>
          </a:ln>
        </p:spPr>
        <p:txBody>
          <a:bodyPr/>
          <a:lstStyle/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৭।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স্কেলার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:</a:t>
            </a:r>
          </a:p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Scalar Matrix)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৮।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অভেদ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:</a:t>
            </a:r>
          </a:p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Unit or Identity Matrix)</a:t>
            </a:r>
          </a:p>
          <a:p>
            <a:pPr>
              <a:buNone/>
            </a:pP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৯।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   (Transpose Matrix):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34000" y="1295401"/>
          <a:ext cx="1752600" cy="1784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Equation" r:id="rId3" imgW="698400" imgH="711000" progId="Equation.3">
                  <p:embed/>
                </p:oleObj>
              </mc:Choice>
              <mc:Fallback>
                <p:oleObj name="Equation" r:id="rId3" imgW="698400" imgH="7110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295401"/>
                        <a:ext cx="1752600" cy="1784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391400" y="3352800"/>
          <a:ext cx="1492250" cy="1519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Equation" r:id="rId5" imgW="698400" imgH="711000" progId="Equation.3">
                  <p:embed/>
                </p:oleObj>
              </mc:Choice>
              <mc:Fallback>
                <p:oleObj name="Equation" r:id="rId5" imgW="698400" imgH="7110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352800"/>
                        <a:ext cx="1492250" cy="15193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007100" y="5638800"/>
          <a:ext cx="16891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Equation" r:id="rId7" imgW="723600" imgH="457200" progId="Equation.3">
                  <p:embed/>
                </p:oleObj>
              </mc:Choice>
              <mc:Fallback>
                <p:oleObj name="Equation" r:id="rId7" imgW="723600" imgH="4572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5638800"/>
                        <a:ext cx="16891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466668" y="5638800"/>
          <a:ext cx="189653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Equation" r:id="rId9" imgW="812520" imgH="457200" progId="Equation.3">
                  <p:embed/>
                </p:oleObj>
              </mc:Choice>
              <mc:Fallback>
                <p:oleObj name="Equation" r:id="rId9" imgW="812520" imgH="4572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6668" y="5638800"/>
                        <a:ext cx="1896533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A103D69-8CF8-47DC-8A16-6AB5D084062A}"/>
                  </a:ext>
                </a:extLst>
              </p14:cNvPr>
              <p14:cNvContentPartPr/>
              <p14:nvPr/>
            </p14:nvContentPartPr>
            <p14:xfrm>
              <a:off x="5509440" y="1473480"/>
              <a:ext cx="3090240" cy="5358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A103D69-8CF8-47DC-8A16-6AB5D084062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00080" y="1464120"/>
                <a:ext cx="3108960" cy="5376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219200"/>
          </a:xfrm>
          <a:ln w="38100"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ম্যাট্রিক্সের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144000" cy="5638800"/>
          </a:xfrm>
          <a:ln w="38100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0" y="1219200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১০।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অ্যাডজয়েন্ট ম্যাট্রিক্স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Adjoint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matrix):</a:t>
            </a:r>
          </a:p>
          <a:p>
            <a:pPr algn="just"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কোনো বর্গ ম্যাট্রিক্স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দ্বারা গঠিত নির্ণায়ক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|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|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এর সহগুণকসমূহ দ্বারা গঠিত  ম্যাট্রিক্সের ট্রান্সপোজ ম্যাট্রিক্সকে প্রদত্ত ম্যাট্রিক্স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এর অ্যাডজয়েন্ট ম্যাট্রিক্স বলা হয় এবং এ ম্যাট্রিক্সকে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Mongolian Baiti" pitchFamily="66" charset="0"/>
                <a:cs typeface="Mongolian Baiti" pitchFamily="66" charset="0"/>
              </a:rPr>
              <a:t>Adj</a:t>
            </a:r>
            <a:r>
              <a:rPr lang="en-US" sz="3200" dirty="0">
                <a:latin typeface="Mongolian Baiti" pitchFamily="66" charset="0"/>
                <a:cs typeface="Mongolian Baiti" pitchFamily="66" charset="0"/>
              </a:rPr>
              <a:t>(A)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দ্বারা প্রকাশ করা হয়।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১১।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বিপরীত ম্যাট্রিক্স </a:t>
            </a:r>
            <a:r>
              <a:rPr lang="bn-BD" sz="3200" dirty="0">
                <a:latin typeface="Mongolian Baiti" pitchFamily="66" charset="0"/>
                <a:cs typeface="NikoshBAN" pitchFamily="2" charset="0"/>
              </a:rPr>
              <a:t>(</a:t>
            </a:r>
            <a:r>
              <a:rPr lang="en-US" sz="3200" dirty="0">
                <a:latin typeface="Mongolian Baiti" pitchFamily="66" charset="0"/>
                <a:cs typeface="Mongolian Baiti" pitchFamily="66" charset="0"/>
              </a:rPr>
              <a:t>Inverse Matrix): </a:t>
            </a:r>
          </a:p>
          <a:p>
            <a:pPr algn="just"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A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B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দুইটি বর্গ ম্যাট্রিক্স এমন হয় যেন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AB = BA = I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তবে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B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কে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A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এর বিপরীত ম্যাট্রিক্স বলা হয়।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অর্থাৎ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0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600" dirty="0">
              <a:latin typeface="SutonnyMJ" pitchFamily="2" charset="0"/>
              <a:cs typeface="NikoshBAN" pitchFamily="2" charset="0"/>
            </a:endParaRPr>
          </a:p>
        </p:txBody>
      </p:sp>
      <p:graphicFrame>
        <p:nvGraphicFramePr>
          <p:cNvPr id="78856" name="Object 8"/>
          <p:cNvGraphicFramePr>
            <a:graphicFrameLocks noChangeAspect="1"/>
          </p:cNvGraphicFramePr>
          <p:nvPr/>
        </p:nvGraphicFramePr>
        <p:xfrm>
          <a:off x="6553200" y="5924550"/>
          <a:ext cx="18796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4" imgW="507960" imgH="190440" progId="Equation.3">
                  <p:embed/>
                </p:oleObj>
              </mc:Choice>
              <mc:Fallback>
                <p:oleObj name="Equation" r:id="rId4" imgW="507960" imgH="190440" progId="Equation.3">
                  <p:embed/>
                  <p:pic>
                    <p:nvPicPr>
                      <p:cNvPr id="788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924550"/>
                        <a:ext cx="187960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7" name="Object 9"/>
          <p:cNvGraphicFramePr>
            <a:graphicFrameLocks noChangeAspect="1"/>
          </p:cNvGraphicFramePr>
          <p:nvPr/>
        </p:nvGraphicFramePr>
        <p:xfrm>
          <a:off x="3048001" y="5638800"/>
          <a:ext cx="223361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6" imgW="723600" imgH="444240" progId="Equation.3">
                  <p:embed/>
                </p:oleObj>
              </mc:Choice>
              <mc:Fallback>
                <p:oleObj name="Equation" r:id="rId6" imgW="723600" imgH="444240" progId="Equation.3">
                  <p:embed/>
                  <p:pic>
                    <p:nvPicPr>
                      <p:cNvPr id="788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1" y="5638800"/>
                        <a:ext cx="2233613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0453F3E-1E00-447B-A7B4-F9FE683C00C1}"/>
                  </a:ext>
                </a:extLst>
              </p14:cNvPr>
              <p14:cNvContentPartPr/>
              <p14:nvPr/>
            </p14:nvContentPartPr>
            <p14:xfrm>
              <a:off x="2696760" y="2170080"/>
              <a:ext cx="7876440" cy="4679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0453F3E-1E00-447B-A7B4-F9FE683C00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87400" y="2160720"/>
                <a:ext cx="7895160" cy="469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219200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ম্যাট্রিক্সের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144000" cy="5638800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en-US" sz="1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১2।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সমান ম্যাট্রিক্স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(Equal Matrix):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13।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প্রতিসম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:</a:t>
            </a:r>
          </a:p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 (Symmetric Matrix)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95650" y="2568576"/>
          <a:ext cx="3138488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Equation" r:id="rId4" imgW="1231560" imgH="457200" progId="Equation.3">
                  <p:embed/>
                </p:oleObj>
              </mc:Choice>
              <mc:Fallback>
                <p:oleObj name="Equation" r:id="rId4" imgW="1231560" imgH="4572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650" y="2568576"/>
                        <a:ext cx="3138488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985000" y="2514600"/>
          <a:ext cx="3251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Equation" r:id="rId6" imgW="1218960" imgH="457200" progId="Equation.3">
                  <p:embed/>
                </p:oleObj>
              </mc:Choice>
              <mc:Fallback>
                <p:oleObj name="Equation" r:id="rId6" imgW="1218960" imgH="4572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0" y="2514600"/>
                        <a:ext cx="32512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833248"/>
              </p:ext>
            </p:extLst>
          </p:nvPr>
        </p:nvGraphicFramePr>
        <p:xfrm>
          <a:off x="4572000" y="4324350"/>
          <a:ext cx="2559050" cy="977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Equation" r:id="rId8" imgW="698400" imgH="266400" progId="Equation.3">
                  <p:embed/>
                </p:oleObj>
              </mc:Choice>
              <mc:Fallback>
                <p:oleObj name="Equation" r:id="rId8" imgW="698400" imgH="2664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324350"/>
                        <a:ext cx="2559050" cy="9770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8456613" y="4521200"/>
          <a:ext cx="1471612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Equation" r:id="rId10" imgW="698400" imgH="711000" progId="Equation.3">
                  <p:embed/>
                </p:oleObj>
              </mc:Choice>
              <mc:Fallback>
                <p:oleObj name="Equation" r:id="rId10" imgW="698400" imgH="711000" progId="Equation.3">
                  <p:embed/>
                  <p:pic>
                    <p:nvPicPr>
                      <p:cNvPr id="184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6613" y="4521200"/>
                        <a:ext cx="1471612" cy="149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20B64B8-DB5E-46D7-B577-0219E445516F}"/>
                  </a:ext>
                </a:extLst>
              </p14:cNvPr>
              <p14:cNvContentPartPr/>
              <p14:nvPr/>
            </p14:nvContentPartPr>
            <p14:xfrm>
              <a:off x="4902480" y="2652120"/>
              <a:ext cx="4777560" cy="3089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20B64B8-DB5E-46D7-B577-0219E445516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93120" y="2642760"/>
                <a:ext cx="4796280" cy="3108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636</Words>
  <Application>Microsoft Office PowerPoint</Application>
  <PresentationFormat>Widescreen</PresentationFormat>
  <Paragraphs>123</Paragraphs>
  <Slides>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Mongolian Baiti</vt:lpstr>
      <vt:lpstr>NikoshBAN</vt:lpstr>
      <vt:lpstr>Source Sans Pro</vt:lpstr>
      <vt:lpstr>SutonnyMJ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ম্যাট্রিক্সের প্রকারভেদ</vt:lpstr>
      <vt:lpstr>ম্যাট্রিক্সের প্রকারভেদ</vt:lpstr>
      <vt:lpstr>ম্যাট্রিক্সের প্রকারভেদ</vt:lpstr>
      <vt:lpstr>ম্যাট্রিক্সের প্রকারভেদ</vt:lpstr>
      <vt:lpstr>ম্যাট্রিক্সের প্রকারভেদ</vt:lpstr>
      <vt:lpstr>ম্যাট্রিক্সের প্রকারভেদ</vt:lpstr>
      <vt:lpstr>ম্যাট্রিক্সের প্রকারভেদ</vt:lpstr>
      <vt:lpstr>ম্যাট্রিক্সের প্রকারভেদ</vt:lpstr>
      <vt:lpstr>ম্যাট্রিক্সের প্রকারভেদ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ataur.arman.85@gmail.com</dc:creator>
  <cp:lastModifiedBy>ataur.arman.85@gmail.com</cp:lastModifiedBy>
  <cp:revision>6</cp:revision>
  <dcterms:created xsi:type="dcterms:W3CDTF">2020-12-03T08:45:22Z</dcterms:created>
  <dcterms:modified xsi:type="dcterms:W3CDTF">2020-12-03T10:01:16Z</dcterms:modified>
</cp:coreProperties>
</file>