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9" d="100"/>
          <a:sy n="29" d="100"/>
        </p:scale>
        <p:origin x="-23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7BB1D-80B1-414B-BC64-BC0A57911D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CD52-29C8-4FDC-9078-13B95C21EE8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A7F3460-F034-40E4-AD68-72895129496C}" type="parTrans" cxnId="{F8CD8110-9020-47B9-8D78-B1DE258C9451}">
      <dgm:prSet/>
      <dgm:spPr/>
      <dgm:t>
        <a:bodyPr/>
        <a:lstStyle/>
        <a:p>
          <a:endParaRPr lang="en-US"/>
        </a:p>
      </dgm:t>
    </dgm:pt>
    <dgm:pt modelId="{3BBFA5A4-82E1-44C6-976E-E8FB47F08C34}" type="sibTrans" cxnId="{F8CD8110-9020-47B9-8D78-B1DE258C9451}">
      <dgm:prSet/>
      <dgm:spPr/>
      <dgm:t>
        <a:bodyPr/>
        <a:lstStyle/>
        <a:p>
          <a:endParaRPr lang="en-US"/>
        </a:p>
      </dgm:t>
    </dgm:pt>
    <dgm:pt modelId="{61919E7C-DC6A-4405-82C9-7515531D401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4A4048-B3EC-4210-A875-EA20FFB508CF}" type="parTrans" cxnId="{70345A9A-E9A2-4C1C-AB23-9F4AD40C44C5}">
      <dgm:prSet/>
      <dgm:spPr/>
      <dgm:t>
        <a:bodyPr/>
        <a:lstStyle/>
        <a:p>
          <a:endParaRPr lang="en-US"/>
        </a:p>
      </dgm:t>
    </dgm:pt>
    <dgm:pt modelId="{391A8DDD-78E8-4AEF-8202-3C0C1D6AE268}" type="sibTrans" cxnId="{70345A9A-E9A2-4C1C-AB23-9F4AD40C44C5}">
      <dgm:prSet/>
      <dgm:spPr/>
      <dgm:t>
        <a:bodyPr/>
        <a:lstStyle/>
        <a:p>
          <a:endParaRPr lang="en-US"/>
        </a:p>
      </dgm:t>
    </dgm:pt>
    <dgm:pt modelId="{A4A2096A-2CD9-49FD-AA84-54785BBABAC8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0C29C0-151D-4DCB-B2A8-EDC74FF287E3}" type="parTrans" cxnId="{0619584B-0CBD-4EAC-B594-4F4C0ACBAA3F}">
      <dgm:prSet/>
      <dgm:spPr/>
      <dgm:t>
        <a:bodyPr/>
        <a:lstStyle/>
        <a:p>
          <a:endParaRPr lang="en-US"/>
        </a:p>
      </dgm:t>
    </dgm:pt>
    <dgm:pt modelId="{E518199C-5A26-40B7-9D03-8E885AAA3D5B}" type="sibTrans" cxnId="{0619584B-0CBD-4EAC-B594-4F4C0ACBAA3F}">
      <dgm:prSet/>
      <dgm:spPr/>
      <dgm:t>
        <a:bodyPr/>
        <a:lstStyle/>
        <a:p>
          <a:endParaRPr lang="en-US"/>
        </a:p>
      </dgm:t>
    </dgm:pt>
    <dgm:pt modelId="{1A72EB74-43D8-450D-BD33-C9340050878B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C22C2BB-BC82-4542-8439-7580F01E98CA}" type="parTrans" cxnId="{321B09D2-2DDF-48EA-A0F8-14DE68A03BFD}">
      <dgm:prSet/>
      <dgm:spPr/>
      <dgm:t>
        <a:bodyPr/>
        <a:lstStyle/>
        <a:p>
          <a:endParaRPr lang="en-US"/>
        </a:p>
      </dgm:t>
    </dgm:pt>
    <dgm:pt modelId="{E315819A-FC55-42B9-B1F6-B331979F4F77}" type="sibTrans" cxnId="{321B09D2-2DDF-48EA-A0F8-14DE68A03BFD}">
      <dgm:prSet/>
      <dgm:spPr/>
      <dgm:t>
        <a:bodyPr/>
        <a:lstStyle/>
        <a:p>
          <a:endParaRPr lang="en-US"/>
        </a:p>
      </dgm:t>
    </dgm:pt>
    <dgm:pt modelId="{290C84C8-1C4C-4F72-8E72-4CBB6C999AE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EDC0D3-0FE9-4027-A389-8E6BDC8BBF8D}" type="parTrans" cxnId="{72963760-A8C2-4425-83C4-7EDE368F2601}">
      <dgm:prSet/>
      <dgm:spPr/>
      <dgm:t>
        <a:bodyPr/>
        <a:lstStyle/>
        <a:p>
          <a:endParaRPr lang="en-US"/>
        </a:p>
      </dgm:t>
    </dgm:pt>
    <dgm:pt modelId="{3D517B80-C110-48D7-BC85-DF982C48AC61}" type="sibTrans" cxnId="{72963760-A8C2-4425-83C4-7EDE368F2601}">
      <dgm:prSet/>
      <dgm:spPr/>
      <dgm:t>
        <a:bodyPr/>
        <a:lstStyle/>
        <a:p>
          <a:endParaRPr lang="en-US"/>
        </a:p>
      </dgm:t>
    </dgm:pt>
    <dgm:pt modelId="{3F15336A-D447-4E16-B996-510986EA9036}" type="pres">
      <dgm:prSet presAssocID="{4F57BB1D-80B1-414B-BC64-BC0A57911D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C58AD-C30C-406E-94A2-C3531CF3A662}" type="pres">
      <dgm:prSet presAssocID="{9496CD52-29C8-4FDC-9078-13B95C21EE8D}" presName="node" presStyleLbl="node1" presStyleIdx="0" presStyleCnt="5" custScaleX="17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D30D-959E-41B1-A790-F8174697C6BF}" type="pres">
      <dgm:prSet presAssocID="{3BBFA5A4-82E1-44C6-976E-E8FB47F08C3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DEBE81E-132C-4BE3-8E39-ED69D8E69F36}" type="pres">
      <dgm:prSet presAssocID="{3BBFA5A4-82E1-44C6-976E-E8FB47F08C3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F9855F7-C793-4FC5-A612-DC4DB1607FD1}" type="pres">
      <dgm:prSet presAssocID="{61919E7C-DC6A-4405-82C9-7515531D4013}" presName="node" presStyleLbl="node1" presStyleIdx="1" presStyleCnt="5" custScaleX="168874" custScaleY="96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60937-371C-45A8-B069-C7CF4F65B436}" type="pres">
      <dgm:prSet presAssocID="{391A8DDD-78E8-4AEF-8202-3C0C1D6AE26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7D546F7-C3AC-49F7-88EA-F6356CF9A4E3}" type="pres">
      <dgm:prSet presAssocID="{391A8DDD-78E8-4AEF-8202-3C0C1D6AE26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36D4231-8A77-4A39-AD3A-AB8F14491938}" type="pres">
      <dgm:prSet presAssocID="{A4A2096A-2CD9-49FD-AA84-54785BBABAC8}" presName="node" presStyleLbl="node1" presStyleIdx="2" presStyleCnt="5" custScaleX="174985" custRadScaleRad="119682" custRadScaleInc="-38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7A5D5-73FE-43B1-9983-6F9C51804B9C}" type="pres">
      <dgm:prSet presAssocID="{E518199C-5A26-40B7-9D03-8E885AAA3D5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E1C2536-C1A4-4326-ADED-4A2F1F7A19CD}" type="pres">
      <dgm:prSet presAssocID="{E518199C-5A26-40B7-9D03-8E885AAA3D5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EBD4F33-ECFD-4E81-8C94-F8BD96CD9D76}" type="pres">
      <dgm:prSet presAssocID="{1A72EB74-43D8-450D-BD33-C9340050878B}" presName="node" presStyleLbl="node1" presStyleIdx="3" presStyleCnt="5" custScaleX="175323" custRadScaleRad="119393" custRadScaleInc="37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13AA3-35B0-4279-A51E-01003A6C71E3}" type="pres">
      <dgm:prSet presAssocID="{E315819A-FC55-42B9-B1F6-B331979F4F7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F409220-09B7-459C-AD70-E80A19830857}" type="pres">
      <dgm:prSet presAssocID="{E315819A-FC55-42B9-B1F6-B331979F4F7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26AF44-FC1A-472D-BFE7-18206A71FE05}" type="pres">
      <dgm:prSet presAssocID="{290C84C8-1C4C-4F72-8E72-4CBB6C999AEB}" presName="node" presStyleLbl="node1" presStyleIdx="4" presStyleCnt="5" custScaleX="171377" custScaleY="101997" custRadScaleRad="100575" custRadScaleInc="-5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C1520-726A-4BD7-96D2-A112A5F0D70D}" type="pres">
      <dgm:prSet presAssocID="{3D517B80-C110-48D7-BC85-DF982C48AC6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A4DB7DA-412A-409B-8C78-4888B171D5E8}" type="pres">
      <dgm:prSet presAssocID="{3D517B80-C110-48D7-BC85-DF982C48AC6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6D2B44D-A607-4AEB-ADD3-A51FF08F4FF3}" type="presOf" srcId="{A4A2096A-2CD9-49FD-AA84-54785BBABAC8}" destId="{F36D4231-8A77-4A39-AD3A-AB8F14491938}" srcOrd="0" destOrd="0" presId="urn:microsoft.com/office/officeart/2005/8/layout/cycle2"/>
    <dgm:cxn modelId="{6DCDD55E-0D46-451E-8153-44FF2F2E9F62}" type="presOf" srcId="{E518199C-5A26-40B7-9D03-8E885AAA3D5B}" destId="{FE1C2536-C1A4-4326-ADED-4A2F1F7A19CD}" srcOrd="1" destOrd="0" presId="urn:microsoft.com/office/officeart/2005/8/layout/cycle2"/>
    <dgm:cxn modelId="{9B7C8544-B98C-4692-AA8F-B5E827C8FBDF}" type="presOf" srcId="{9496CD52-29C8-4FDC-9078-13B95C21EE8D}" destId="{F0FC58AD-C30C-406E-94A2-C3531CF3A662}" srcOrd="0" destOrd="0" presId="urn:microsoft.com/office/officeart/2005/8/layout/cycle2"/>
    <dgm:cxn modelId="{D89EED1E-0096-41B6-960D-C228E237C38A}" type="presOf" srcId="{391A8DDD-78E8-4AEF-8202-3C0C1D6AE268}" destId="{98F60937-371C-45A8-B069-C7CF4F65B436}" srcOrd="0" destOrd="0" presId="urn:microsoft.com/office/officeart/2005/8/layout/cycle2"/>
    <dgm:cxn modelId="{951782D2-50C4-4F9B-8AC6-26DD4C49DF4C}" type="presOf" srcId="{4F57BB1D-80B1-414B-BC64-BC0A57911D69}" destId="{3F15336A-D447-4E16-B996-510986EA9036}" srcOrd="0" destOrd="0" presId="urn:microsoft.com/office/officeart/2005/8/layout/cycle2"/>
    <dgm:cxn modelId="{F8CD8110-9020-47B9-8D78-B1DE258C9451}" srcId="{4F57BB1D-80B1-414B-BC64-BC0A57911D69}" destId="{9496CD52-29C8-4FDC-9078-13B95C21EE8D}" srcOrd="0" destOrd="0" parTransId="{DA7F3460-F034-40E4-AD68-72895129496C}" sibTransId="{3BBFA5A4-82E1-44C6-976E-E8FB47F08C34}"/>
    <dgm:cxn modelId="{70345A9A-E9A2-4C1C-AB23-9F4AD40C44C5}" srcId="{4F57BB1D-80B1-414B-BC64-BC0A57911D69}" destId="{61919E7C-DC6A-4405-82C9-7515531D4013}" srcOrd="1" destOrd="0" parTransId="{D34A4048-B3EC-4210-A875-EA20FFB508CF}" sibTransId="{391A8DDD-78E8-4AEF-8202-3C0C1D6AE268}"/>
    <dgm:cxn modelId="{36F2259D-D974-4D65-9E7E-C8C3C6EA614C}" type="presOf" srcId="{290C84C8-1C4C-4F72-8E72-4CBB6C999AEB}" destId="{7326AF44-FC1A-472D-BFE7-18206A71FE05}" srcOrd="0" destOrd="0" presId="urn:microsoft.com/office/officeart/2005/8/layout/cycle2"/>
    <dgm:cxn modelId="{72963760-A8C2-4425-83C4-7EDE368F2601}" srcId="{4F57BB1D-80B1-414B-BC64-BC0A57911D69}" destId="{290C84C8-1C4C-4F72-8E72-4CBB6C999AEB}" srcOrd="4" destOrd="0" parTransId="{B4EDC0D3-0FE9-4027-A389-8E6BDC8BBF8D}" sibTransId="{3D517B80-C110-48D7-BC85-DF982C48AC61}"/>
    <dgm:cxn modelId="{EC4556D4-AF67-4E10-917C-6CAC8A6D94D3}" type="presOf" srcId="{3D517B80-C110-48D7-BC85-DF982C48AC61}" destId="{1A4DB7DA-412A-409B-8C78-4888B171D5E8}" srcOrd="1" destOrd="0" presId="urn:microsoft.com/office/officeart/2005/8/layout/cycle2"/>
    <dgm:cxn modelId="{C53C11BF-C5E2-4F87-8B5B-AC2270F5893B}" type="presOf" srcId="{3D517B80-C110-48D7-BC85-DF982C48AC61}" destId="{29BC1520-726A-4BD7-96D2-A112A5F0D70D}" srcOrd="0" destOrd="0" presId="urn:microsoft.com/office/officeart/2005/8/layout/cycle2"/>
    <dgm:cxn modelId="{B4BB60B2-2F59-441A-AB8D-7B4EEEC7FCA8}" type="presOf" srcId="{E315819A-FC55-42B9-B1F6-B331979F4F77}" destId="{7F409220-09B7-459C-AD70-E80A19830857}" srcOrd="1" destOrd="0" presId="urn:microsoft.com/office/officeart/2005/8/layout/cycle2"/>
    <dgm:cxn modelId="{80ECC6C8-A676-41C3-B73D-CC9C8095EFA1}" type="presOf" srcId="{E518199C-5A26-40B7-9D03-8E885AAA3D5B}" destId="{C747A5D5-73FE-43B1-9983-6F9C51804B9C}" srcOrd="0" destOrd="0" presId="urn:microsoft.com/office/officeart/2005/8/layout/cycle2"/>
    <dgm:cxn modelId="{BA7C9A26-83E3-4D36-B9D3-39D9C2A06998}" type="presOf" srcId="{E315819A-FC55-42B9-B1F6-B331979F4F77}" destId="{0CE13AA3-35B0-4279-A51E-01003A6C71E3}" srcOrd="0" destOrd="0" presId="urn:microsoft.com/office/officeart/2005/8/layout/cycle2"/>
    <dgm:cxn modelId="{321B09D2-2DDF-48EA-A0F8-14DE68A03BFD}" srcId="{4F57BB1D-80B1-414B-BC64-BC0A57911D69}" destId="{1A72EB74-43D8-450D-BD33-C9340050878B}" srcOrd="3" destOrd="0" parTransId="{9C22C2BB-BC82-4542-8439-7580F01E98CA}" sibTransId="{E315819A-FC55-42B9-B1F6-B331979F4F77}"/>
    <dgm:cxn modelId="{D1284D15-333D-44D0-A5A9-37065D46CF80}" type="presOf" srcId="{1A72EB74-43D8-450D-BD33-C9340050878B}" destId="{1EBD4F33-ECFD-4E81-8C94-F8BD96CD9D76}" srcOrd="0" destOrd="0" presId="urn:microsoft.com/office/officeart/2005/8/layout/cycle2"/>
    <dgm:cxn modelId="{A6E8C0AF-3C9B-4B5B-9630-EF16B0B828AD}" type="presOf" srcId="{391A8DDD-78E8-4AEF-8202-3C0C1D6AE268}" destId="{77D546F7-C3AC-49F7-88EA-F6356CF9A4E3}" srcOrd="1" destOrd="0" presId="urn:microsoft.com/office/officeart/2005/8/layout/cycle2"/>
    <dgm:cxn modelId="{0619584B-0CBD-4EAC-B594-4F4C0ACBAA3F}" srcId="{4F57BB1D-80B1-414B-BC64-BC0A57911D69}" destId="{A4A2096A-2CD9-49FD-AA84-54785BBABAC8}" srcOrd="2" destOrd="0" parTransId="{560C29C0-151D-4DCB-B2A8-EDC74FF287E3}" sibTransId="{E518199C-5A26-40B7-9D03-8E885AAA3D5B}"/>
    <dgm:cxn modelId="{F7E881E3-CFC5-45AA-9CF8-19C88D8B315E}" type="presOf" srcId="{61919E7C-DC6A-4405-82C9-7515531D4013}" destId="{7F9855F7-C793-4FC5-A612-DC4DB1607FD1}" srcOrd="0" destOrd="0" presId="urn:microsoft.com/office/officeart/2005/8/layout/cycle2"/>
    <dgm:cxn modelId="{EDE8757D-1736-49F8-9E94-6EE26FD11072}" type="presOf" srcId="{3BBFA5A4-82E1-44C6-976E-E8FB47F08C34}" destId="{DDEBE81E-132C-4BE3-8E39-ED69D8E69F36}" srcOrd="1" destOrd="0" presId="urn:microsoft.com/office/officeart/2005/8/layout/cycle2"/>
    <dgm:cxn modelId="{332F7038-9062-419A-BEFB-7BA4500736FB}" type="presOf" srcId="{3BBFA5A4-82E1-44C6-976E-E8FB47F08C34}" destId="{3C45D30D-959E-41B1-A790-F8174697C6BF}" srcOrd="0" destOrd="0" presId="urn:microsoft.com/office/officeart/2005/8/layout/cycle2"/>
    <dgm:cxn modelId="{EEAD4FF1-8DA5-4931-9E54-1B280E60F889}" type="presParOf" srcId="{3F15336A-D447-4E16-B996-510986EA9036}" destId="{F0FC58AD-C30C-406E-94A2-C3531CF3A662}" srcOrd="0" destOrd="0" presId="urn:microsoft.com/office/officeart/2005/8/layout/cycle2"/>
    <dgm:cxn modelId="{533DFF57-61D4-4D94-B3C3-0CEE0EC7AC3A}" type="presParOf" srcId="{3F15336A-D447-4E16-B996-510986EA9036}" destId="{3C45D30D-959E-41B1-A790-F8174697C6BF}" srcOrd="1" destOrd="0" presId="urn:microsoft.com/office/officeart/2005/8/layout/cycle2"/>
    <dgm:cxn modelId="{095C4FCD-53A4-4B72-AFFE-E1A91AA82403}" type="presParOf" srcId="{3C45D30D-959E-41B1-A790-F8174697C6BF}" destId="{DDEBE81E-132C-4BE3-8E39-ED69D8E69F36}" srcOrd="0" destOrd="0" presId="urn:microsoft.com/office/officeart/2005/8/layout/cycle2"/>
    <dgm:cxn modelId="{22B8A545-E336-4A19-855C-57521088B3A2}" type="presParOf" srcId="{3F15336A-D447-4E16-B996-510986EA9036}" destId="{7F9855F7-C793-4FC5-A612-DC4DB1607FD1}" srcOrd="2" destOrd="0" presId="urn:microsoft.com/office/officeart/2005/8/layout/cycle2"/>
    <dgm:cxn modelId="{0C261573-4967-4973-AB08-C7689FF0969F}" type="presParOf" srcId="{3F15336A-D447-4E16-B996-510986EA9036}" destId="{98F60937-371C-45A8-B069-C7CF4F65B436}" srcOrd="3" destOrd="0" presId="urn:microsoft.com/office/officeart/2005/8/layout/cycle2"/>
    <dgm:cxn modelId="{3B379B4B-CEFC-446C-99B4-4A8B3F35862A}" type="presParOf" srcId="{98F60937-371C-45A8-B069-C7CF4F65B436}" destId="{77D546F7-C3AC-49F7-88EA-F6356CF9A4E3}" srcOrd="0" destOrd="0" presId="urn:microsoft.com/office/officeart/2005/8/layout/cycle2"/>
    <dgm:cxn modelId="{8BA6454E-1F96-460F-B744-8746B9A33E04}" type="presParOf" srcId="{3F15336A-D447-4E16-B996-510986EA9036}" destId="{F36D4231-8A77-4A39-AD3A-AB8F14491938}" srcOrd="4" destOrd="0" presId="urn:microsoft.com/office/officeart/2005/8/layout/cycle2"/>
    <dgm:cxn modelId="{7B512E3E-F1DF-4588-A1ED-01637C858FF7}" type="presParOf" srcId="{3F15336A-D447-4E16-B996-510986EA9036}" destId="{C747A5D5-73FE-43B1-9983-6F9C51804B9C}" srcOrd="5" destOrd="0" presId="urn:microsoft.com/office/officeart/2005/8/layout/cycle2"/>
    <dgm:cxn modelId="{9C7F8899-2CDF-4B22-A7DD-17BFDD8DB7A0}" type="presParOf" srcId="{C747A5D5-73FE-43B1-9983-6F9C51804B9C}" destId="{FE1C2536-C1A4-4326-ADED-4A2F1F7A19CD}" srcOrd="0" destOrd="0" presId="urn:microsoft.com/office/officeart/2005/8/layout/cycle2"/>
    <dgm:cxn modelId="{F6C8BCF5-58E4-4580-8B00-6239493FAE66}" type="presParOf" srcId="{3F15336A-D447-4E16-B996-510986EA9036}" destId="{1EBD4F33-ECFD-4E81-8C94-F8BD96CD9D76}" srcOrd="6" destOrd="0" presId="urn:microsoft.com/office/officeart/2005/8/layout/cycle2"/>
    <dgm:cxn modelId="{3E3A6513-6435-4E7B-8B5E-FBA4860F1CF0}" type="presParOf" srcId="{3F15336A-D447-4E16-B996-510986EA9036}" destId="{0CE13AA3-35B0-4279-A51E-01003A6C71E3}" srcOrd="7" destOrd="0" presId="urn:microsoft.com/office/officeart/2005/8/layout/cycle2"/>
    <dgm:cxn modelId="{0955A8C4-EB37-48B6-B201-1BDF21C715F9}" type="presParOf" srcId="{0CE13AA3-35B0-4279-A51E-01003A6C71E3}" destId="{7F409220-09B7-459C-AD70-E80A19830857}" srcOrd="0" destOrd="0" presId="urn:microsoft.com/office/officeart/2005/8/layout/cycle2"/>
    <dgm:cxn modelId="{5963F5CF-9575-4F1F-A20D-F09BB8EFD213}" type="presParOf" srcId="{3F15336A-D447-4E16-B996-510986EA9036}" destId="{7326AF44-FC1A-472D-BFE7-18206A71FE05}" srcOrd="8" destOrd="0" presId="urn:microsoft.com/office/officeart/2005/8/layout/cycle2"/>
    <dgm:cxn modelId="{7AAAB0C7-72B2-4566-BC56-EE8CCBA4726C}" type="presParOf" srcId="{3F15336A-D447-4E16-B996-510986EA9036}" destId="{29BC1520-726A-4BD7-96D2-A112A5F0D70D}" srcOrd="9" destOrd="0" presId="urn:microsoft.com/office/officeart/2005/8/layout/cycle2"/>
    <dgm:cxn modelId="{07DC789D-89E7-43D5-A306-0803B989AF73}" type="presParOf" srcId="{29BC1520-726A-4BD7-96D2-A112A5F0D70D}" destId="{1A4DB7DA-412A-409B-8C78-4888B171D5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C58AD-C30C-406E-94A2-C3531CF3A662}">
      <dsp:nvSpPr>
        <dsp:cNvPr id="0" name=""/>
        <dsp:cNvSpPr/>
      </dsp:nvSpPr>
      <dsp:spPr>
        <a:xfrm>
          <a:off x="2796486" y="1696"/>
          <a:ext cx="3577318" cy="21007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20372" y="309338"/>
        <a:ext cx="2529546" cy="1485424"/>
      </dsp:txXfrm>
    </dsp:sp>
    <dsp:sp modelId="{3C45D30D-959E-41B1-A790-F8174697C6BF}">
      <dsp:nvSpPr>
        <dsp:cNvPr id="0" name=""/>
        <dsp:cNvSpPr/>
      </dsp:nvSpPr>
      <dsp:spPr>
        <a:xfrm rot="2160000">
          <a:off x="5761106" y="1629952"/>
          <a:ext cx="214743" cy="70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767258" y="1752817"/>
        <a:ext cx="150320" cy="425393"/>
      </dsp:txXfrm>
    </dsp:sp>
    <dsp:sp modelId="{7F9855F7-C793-4FC5-A612-DC4DB1607FD1}">
      <dsp:nvSpPr>
        <dsp:cNvPr id="0" name=""/>
        <dsp:cNvSpPr/>
      </dsp:nvSpPr>
      <dsp:spPr>
        <a:xfrm>
          <a:off x="5361628" y="1889008"/>
          <a:ext cx="3547551" cy="20318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881155" y="2186562"/>
        <a:ext cx="2508497" cy="1436718"/>
      </dsp:txXfrm>
    </dsp:sp>
    <dsp:sp modelId="{98F60937-371C-45A8-B069-C7CF4F65B436}">
      <dsp:nvSpPr>
        <dsp:cNvPr id="0" name=""/>
        <dsp:cNvSpPr/>
      </dsp:nvSpPr>
      <dsp:spPr>
        <a:xfrm rot="5519890">
          <a:off x="6863899" y="3972023"/>
          <a:ext cx="443814" cy="70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6932792" y="4047289"/>
        <a:ext cx="310670" cy="425393"/>
      </dsp:txXfrm>
    </dsp:sp>
    <dsp:sp modelId="{F36D4231-8A77-4A39-AD3A-AB8F14491938}">
      <dsp:nvSpPr>
        <dsp:cNvPr id="0" name=""/>
        <dsp:cNvSpPr/>
      </dsp:nvSpPr>
      <dsp:spPr>
        <a:xfrm>
          <a:off x="5196168" y="4757300"/>
          <a:ext cx="3675925" cy="21007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734495" y="5064942"/>
        <a:ext cx="2599271" cy="1485424"/>
      </dsp:txXfrm>
    </dsp:sp>
    <dsp:sp modelId="{C747A5D5-73FE-43B1-9983-6F9C51804B9C}">
      <dsp:nvSpPr>
        <dsp:cNvPr id="0" name=""/>
        <dsp:cNvSpPr/>
      </dsp:nvSpPr>
      <dsp:spPr>
        <a:xfrm rot="10800006">
          <a:off x="4289913" y="5453156"/>
          <a:ext cx="640420" cy="70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4482039" y="5594954"/>
        <a:ext cx="448294" cy="425393"/>
      </dsp:txXfrm>
    </dsp:sp>
    <dsp:sp modelId="{1EBD4F33-ECFD-4E81-8C94-F8BD96CD9D76}">
      <dsp:nvSpPr>
        <dsp:cNvPr id="0" name=""/>
        <dsp:cNvSpPr/>
      </dsp:nvSpPr>
      <dsp:spPr>
        <a:xfrm>
          <a:off x="304802" y="4757292"/>
          <a:ext cx="3683026" cy="21007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44169" y="5064934"/>
        <a:ext cx="2604292" cy="1485424"/>
      </dsp:txXfrm>
    </dsp:sp>
    <dsp:sp modelId="{0CE13AA3-35B0-4279-A51E-01003A6C71E3}">
      <dsp:nvSpPr>
        <dsp:cNvPr id="0" name=""/>
        <dsp:cNvSpPr/>
      </dsp:nvSpPr>
      <dsp:spPr>
        <a:xfrm rot="16013633">
          <a:off x="1885450" y="4064299"/>
          <a:ext cx="370998" cy="70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1944115" y="4261665"/>
        <a:ext cx="259699" cy="425393"/>
      </dsp:txXfrm>
    </dsp:sp>
    <dsp:sp modelId="{7326AF44-FC1A-472D-BFE7-18206A71FE05}">
      <dsp:nvSpPr>
        <dsp:cNvPr id="0" name=""/>
        <dsp:cNvSpPr/>
      </dsp:nvSpPr>
      <dsp:spPr>
        <a:xfrm>
          <a:off x="193244" y="1916723"/>
          <a:ext cx="3600132" cy="214266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20471" y="2230508"/>
        <a:ext cx="2545678" cy="1515090"/>
      </dsp:txXfrm>
    </dsp:sp>
    <dsp:sp modelId="{29BC1520-726A-4BD7-96D2-A112A5F0D70D}">
      <dsp:nvSpPr>
        <dsp:cNvPr id="0" name=""/>
        <dsp:cNvSpPr/>
      </dsp:nvSpPr>
      <dsp:spPr>
        <a:xfrm rot="19394499">
          <a:off x="3171274" y="1663568"/>
          <a:ext cx="241231" cy="70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178469" y="1827020"/>
        <a:ext cx="168862" cy="425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AC5CE3-BCE0-4749-8355-1E25B7EDD1BF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F12FD3-11B7-4D4D-AEFC-118EA06824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835" y="2967335"/>
            <a:ext cx="8762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21673"/>
            <a:ext cx="3976914" cy="300049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951514"/>
            <a:ext cx="9118202" cy="255454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দক্ষিণ-পূর্ব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এষিয়ার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অন্তর্ভুক্ত।মা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পুষ্টি,পরিবার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18743" y="332508"/>
            <a:ext cx="3909621" cy="30964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33455" cy="3262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262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" y="3578802"/>
            <a:ext cx="4425586" cy="280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24" y="3578802"/>
            <a:ext cx="4321752" cy="30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36" y="0"/>
            <a:ext cx="3799609" cy="2533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2571" y="2757714"/>
            <a:ext cx="93682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ফ্রান্সের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প্যারিসে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এUNESCO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United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Nations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Education Scientific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and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Community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Organization.আমাদের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আন্তর্জাতিকমাতৃভাষা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ইউনেস্ক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 b="17394"/>
          <a:stretch/>
        </p:blipFill>
        <p:spPr>
          <a:xfrm>
            <a:off x="1233055" y="1"/>
            <a:ext cx="6677890" cy="3290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938" y="3544124"/>
            <a:ext cx="9249648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UNDP –United Nations Development</a:t>
            </a:r>
          </a:p>
          <a:p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Programe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উন্নয়ন,দূর্যোগ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বিমোচন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52" y="0"/>
            <a:ext cx="5301095" cy="3029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29000"/>
            <a:ext cx="9230412" cy="230832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বিশ্বব্যাংক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ওয়াশিংটনে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বিশ্বব্যাংক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বাস্তবায়নে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3164"/>
            <a:ext cx="9074726" cy="5444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2363" y="68436"/>
            <a:ext cx="339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791279"/>
            <a:ext cx="8856912" cy="3046988"/>
          </a:xfrm>
          <a:prstGeom prst="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করব।প্রতিটি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তদের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4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732317"/>
            <a:ext cx="8638903" cy="175432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সংস্থাগুলো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378" y="30171"/>
            <a:ext cx="365997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362" y="2796036"/>
            <a:ext cx="829906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সংস্থাগুলোর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0"/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ইউনিসেফের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হয়?এর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0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290945"/>
            <a:ext cx="9092046" cy="6567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812" y="2462"/>
            <a:ext cx="76434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291" y="0"/>
            <a:ext cx="3433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82157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শারমিন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ষাইটঘর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তেওতা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সরঃপ্রাঃবিদ্যালয়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শিবালয়,মানিকগঞ্জ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92245" y="595745"/>
            <a:ext cx="3119246" cy="27016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9643" y="1375123"/>
            <a:ext cx="5144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শিরোনামঃবাংলাদেশ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পাঠ্যাংশঃজাতিসংঘের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অধ্যায়ঃ১২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-৯৪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675886"/>
            <a:ext cx="3732068" cy="4519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5422" r="15455" b="8652"/>
          <a:stretch/>
        </p:blipFill>
        <p:spPr>
          <a:xfrm>
            <a:off x="3999643" y="4779735"/>
            <a:ext cx="5005812" cy="20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" y="0"/>
            <a:ext cx="9129158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70218" y="775855"/>
            <a:ext cx="1136073" cy="88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091" y="110837"/>
            <a:ext cx="4017818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n w="76200">
                  <a:solidFill>
                    <a:srgbClr val="00B0F0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 w="76200">
                <a:solidFill>
                  <a:srgbClr val="00B0F0"/>
                </a:solidFill>
              </a:ln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388261"/>
            <a:ext cx="9192015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১৬।৩।৪  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সংঘের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সংস্থার</a:t>
            </a:r>
            <a:endParaRPr lang="en-US" sz="4400" dirty="0" smtClean="0">
              <a:ln>
                <a:solidFill>
                  <a:srgbClr val="00B0F0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4400" dirty="0">
              <a:ln>
                <a:solidFill>
                  <a:srgbClr val="00B0F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040249"/>
            <a:ext cx="7561685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১৬।৩।৫ 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ইউনিসেফের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B0F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B0F0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6" y="0"/>
            <a:ext cx="91627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-1"/>
            <a:ext cx="4221739" cy="2199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736" y="2945741"/>
            <a:ext cx="9246442" cy="286232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ইউনিসেফ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যুক্ত্ররাষ্ট্রের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নিউইওয়র্ক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অবস্থিত।ইউনিসেফ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সরবারহ,স্বাস্থ্যসম্মত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রক্ষা,শিশুদের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8999059"/>
              </p:ext>
            </p:extLst>
          </p:nvPr>
        </p:nvGraphicFramePr>
        <p:xfrm>
          <a:off x="0" y="0"/>
          <a:ext cx="9144000" cy="695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07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4"/>
          <a:stretch/>
        </p:blipFill>
        <p:spPr>
          <a:xfrm>
            <a:off x="0" y="0"/>
            <a:ext cx="9143999" cy="69670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854" y="0"/>
            <a:ext cx="3075709" cy="209203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7710" y="3796980"/>
            <a:ext cx="9437199" cy="31700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সংস্থাঃএর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ইটালির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করে।বিভিন্ন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দূর্যোগে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সরবারহ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57054" y="1046018"/>
            <a:ext cx="2992581" cy="266007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598" y="941692"/>
            <a:ext cx="3089563" cy="276439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49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" y="138546"/>
            <a:ext cx="4572000" cy="319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138545"/>
            <a:ext cx="4432290" cy="31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522305" cy="333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3429000"/>
            <a:ext cx="4461164" cy="33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612</TotalTime>
  <Words>345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2020-12-02T09:35:49Z</dcterms:created>
  <dcterms:modified xsi:type="dcterms:W3CDTF">2020-12-03T14:41:32Z</dcterms:modified>
</cp:coreProperties>
</file>