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87" r:id="rId3"/>
    <p:sldId id="267" r:id="rId4"/>
    <p:sldId id="268" r:id="rId5"/>
    <p:sldId id="269" r:id="rId6"/>
    <p:sldId id="271" r:id="rId7"/>
    <p:sldId id="272" r:id="rId8"/>
    <p:sldId id="289" r:id="rId9"/>
    <p:sldId id="290" r:id="rId10"/>
    <p:sldId id="291" r:id="rId11"/>
    <p:sldId id="292" r:id="rId12"/>
    <p:sldId id="286" r:id="rId13"/>
    <p:sldId id="281" r:id="rId14"/>
    <p:sldId id="293" r:id="rId15"/>
    <p:sldId id="282" r:id="rId16"/>
    <p:sldId id="276" r:id="rId17"/>
    <p:sldId id="279" r:id="rId18"/>
    <p:sldId id="28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E5F9E6"/>
    <a:srgbClr val="32DAD2"/>
    <a:srgbClr val="6600FF"/>
    <a:srgbClr val="FF33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23" autoAdjust="0"/>
    <p:restoredTop sz="94660"/>
  </p:normalViewPr>
  <p:slideViewPr>
    <p:cSldViewPr>
      <p:cViewPr varScale="1">
        <p:scale>
          <a:sx n="54" d="100"/>
          <a:sy n="54" d="100"/>
        </p:scale>
        <p:origin x="413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0" y="-3"/>
            <a:ext cx="9144000" cy="685800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69978" y="3290501"/>
            <a:ext cx="540404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6000" b="1" i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bn-IN" sz="6000" b="1" i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/>
              </a:rPr>
              <a:t> শুভেচ্ছা</a:t>
            </a:r>
            <a:endParaRPr lang="en-US" sz="6000" b="1" i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21788321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447800"/>
            <a:ext cx="4419600" cy="4038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447800"/>
            <a:ext cx="4419600" cy="4038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34663" y="259066"/>
            <a:ext cx="51947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5888071"/>
            <a:ext cx="28194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নদী তীরের দৃশ্য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400" y="5644231"/>
            <a:ext cx="39624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পাহারের ঢালে চা বাগান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243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s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0"/>
            <a:ext cx="4343400" cy="4038600"/>
          </a:xfrm>
          <a:prstGeom prst="rect">
            <a:avLst/>
          </a:prstGeom>
        </p:spPr>
      </p:pic>
      <p:pic>
        <p:nvPicPr>
          <p:cNvPr id="3" name="Picture 2" descr="jk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1524000"/>
            <a:ext cx="4267200" cy="4038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34663" y="259066"/>
            <a:ext cx="51185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5888071"/>
            <a:ext cx="28194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প্রাকৃতিক 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দৃশ্য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6800" y="5811871"/>
            <a:ext cx="28194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প্রাকৃতিক 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দৃশ্য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48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152400"/>
            <a:ext cx="74676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প্রাকৃতিক পরিবেশের উপাদান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al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371600"/>
            <a:ext cx="4648200" cy="5181600"/>
          </a:xfrm>
          <a:prstGeom prst="rect">
            <a:avLst/>
          </a:prstGeom>
        </p:spPr>
      </p:pic>
      <p:pic>
        <p:nvPicPr>
          <p:cNvPr id="5" name="Picture 4" descr="qr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1371600"/>
            <a:ext cx="4114800" cy="518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457200"/>
            <a:ext cx="7162800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সামাজিক পরিবেশের উপাদান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qw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057400"/>
            <a:ext cx="2590800" cy="2533650"/>
          </a:xfrm>
          <a:prstGeom prst="rect">
            <a:avLst/>
          </a:prstGeom>
        </p:spPr>
      </p:pic>
      <p:pic>
        <p:nvPicPr>
          <p:cNvPr id="5" name="Picture 4" descr="gf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4267200"/>
            <a:ext cx="6019800" cy="2209800"/>
          </a:xfrm>
          <a:prstGeom prst="rect">
            <a:avLst/>
          </a:prstGeom>
        </p:spPr>
      </p:pic>
      <p:pic>
        <p:nvPicPr>
          <p:cNvPr id="6" name="Picture 5" descr="rik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6200" y="1828800"/>
            <a:ext cx="4953000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152400"/>
            <a:ext cx="3219220" cy="11079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নিরব পাঠ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46307"/>
            <a:ext cx="2819400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পাঠ্য বইয়ের 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পৃষ্ঠা নং-০২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382" y="152400"/>
            <a:ext cx="5731412" cy="6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53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152400"/>
            <a:ext cx="5410200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9600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083" y="36576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মেঘনা দল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572000"/>
            <a:ext cx="205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য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মুনা দল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083" y="2650450"/>
            <a:ext cx="17203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800" b="1" dirty="0">
                <a:latin typeface="NikoshBAN" pitchFamily="2" charset="0"/>
                <a:cs typeface="NikoshBAN" pitchFamily="2" charset="0"/>
              </a:rPr>
              <a:t>পদ্মা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দল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74021" y="2650450"/>
            <a:ext cx="614617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৫টি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প্রাকৃতিক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পরিবেশের নাম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00339" y="3606550"/>
            <a:ext cx="423866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bn-BD" sz="4400" dirty="0">
                <a:latin typeface="NikoshBAN" pitchFamily="2" charset="0"/>
                <a:cs typeface="NikoshBAN" pitchFamily="2" charset="0"/>
              </a:rPr>
              <a:t>২টি জলবায়ুর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75324" y="4572000"/>
            <a:ext cx="616867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২টি প্রাকৃতিক পরিবেশের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লিখ।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057400" y="2895600"/>
            <a:ext cx="864221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2111103" y="3835004"/>
            <a:ext cx="864221" cy="3691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2107579" y="4800600"/>
            <a:ext cx="864221" cy="3691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4" grpId="0"/>
      <p:bldP spid="8" grpId="0"/>
      <p:bldP spid="9" grpId="0"/>
      <p:bldP spid="10" grpId="0"/>
      <p:bldP spid="11" grpId="0" animBg="1"/>
      <p:bldP spid="12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cision 1"/>
          <p:cNvSpPr/>
          <p:nvPr/>
        </p:nvSpPr>
        <p:spPr>
          <a:xfrm>
            <a:off x="533400" y="1143000"/>
            <a:ext cx="7924800" cy="1828800"/>
          </a:xfrm>
          <a:prstGeom prst="flowChartDecis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সৃজনশীল 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4038600"/>
            <a:ext cx="8763000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বাংলাদেশের উত্তর ও দক্ষিণ অঞ্চলের</a:t>
            </a:r>
            <a:r>
              <a:rPr lang="bn-IN" sz="60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মধ্যে ৩ টি</a:t>
            </a:r>
            <a:r>
              <a:rPr lang="bn-BD" sz="60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পার্থক্য লিখ</a:t>
            </a:r>
            <a:r>
              <a:rPr lang="bn-IN" sz="60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60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304800"/>
            <a:ext cx="3733800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rgbClr val="6600FF"/>
                </a:solidFill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9600" dirty="0">
              <a:solidFill>
                <a:srgbClr val="66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3429000"/>
            <a:ext cx="9067800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প্রাকৃতিক পরিবেশের কারণে অঞ্চলভেদে</a:t>
            </a:r>
            <a:r>
              <a:rPr lang="bn-IN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যে পার্থক্য</a:t>
            </a:r>
            <a:r>
              <a:rPr lang="bn-IN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গুলো দেখা যায় তার দুটি বৈশিষ্ট্য লেখ</a:t>
            </a:r>
            <a:r>
              <a:rPr lang="bn-IN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4932927663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0"/>
            <a:ext cx="8915400" cy="6705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029200" y="4191000"/>
            <a:ext cx="296267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9600" b="1" dirty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7EF235E4-AFE6-4C1C-AE7E-2CD833C3E605}"/>
              </a:ext>
            </a:extLst>
          </p:cNvPr>
          <p:cNvSpPr/>
          <p:nvPr/>
        </p:nvSpPr>
        <p:spPr>
          <a:xfrm>
            <a:off x="2133600" y="304800"/>
            <a:ext cx="6244017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9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9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</a:t>
            </a:r>
            <a:r>
              <a:rPr lang="bn-BD" sz="9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9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BD" sz="9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9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BD" sz="9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</a:t>
            </a:r>
            <a:endParaRPr lang="en-US" sz="11500" b="1" u="sng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04800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নামঃ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এনামুল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হক</a:t>
            </a:r>
            <a:endParaRPr lang="bn-IN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পদবিঃ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বিদ্যালয়ঃ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তারাকান্দি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হুসাইনীয়া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সঃ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প্রাঃ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bn-IN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   পাকুন্দিয়া, কিশোরগঞ্জ।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18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3200400"/>
            <a:ext cx="8610600" cy="280076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শ্রেণীঃ</a:t>
            </a:r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চতুর্থ</a:t>
            </a:r>
          </a:p>
          <a:p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বাংলাদেশ ওবিশ্ব পরিচয়</a:t>
            </a:r>
          </a:p>
          <a:p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আজকের পাঠঃ</a:t>
            </a:r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ধ্যায়ঃ</a:t>
            </a:r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০১</a:t>
            </a:r>
          </a:p>
          <a:p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প্রাকৃতিক পরিবেশের বৈচিত্র্য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605FA299-F716-4C03-B708-D8F352826A17}"/>
              </a:ext>
            </a:extLst>
          </p:cNvPr>
          <p:cNvSpPr/>
          <p:nvPr/>
        </p:nvSpPr>
        <p:spPr>
          <a:xfrm>
            <a:off x="2536167" y="482099"/>
            <a:ext cx="6059194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bn-BD" sz="9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 পরিচিতি</a:t>
            </a:r>
            <a:endParaRPr lang="en-US" sz="11500" b="1" u="sng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676400" y="304800"/>
            <a:ext cx="4800600" cy="1981200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" y="3886200"/>
            <a:ext cx="8953500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১.১.১ প্রাকৃতিক ও সামাজিক পরিবেশের</a:t>
            </a:r>
            <a:r>
              <a:rPr lang="en-US" sz="4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পারস্পরিক সম্পর্ক বর্ণনা করতে পারবে</a:t>
            </a:r>
            <a:r>
              <a:rPr lang="en-US" sz="4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/>
          <p:nvPr/>
        </p:nvSpPr>
        <p:spPr>
          <a:xfrm>
            <a:off x="1066800" y="685800"/>
            <a:ext cx="6781800" cy="1676400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নিরাপদ</a:t>
            </a:r>
            <a:r>
              <a:rPr lang="bn-BD" sz="32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পরিবেশ সৃষ্টি</a:t>
            </a:r>
            <a:endParaRPr lang="en-US" sz="3200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3634153"/>
            <a:ext cx="6172200" cy="26904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381000"/>
            <a:ext cx="2895600" cy="166199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পূর্ব</a:t>
            </a:r>
            <a:r>
              <a:rPr lang="bn-BD" sz="54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জ্ঞান</a:t>
            </a:r>
            <a:r>
              <a:rPr lang="bn-BD" sz="54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যাচাই</a:t>
            </a:r>
            <a:endParaRPr lang="en-US" sz="5400" b="1" i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jamu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429000"/>
            <a:ext cx="4191000" cy="3429000"/>
          </a:xfrm>
          <a:prstGeom prst="rect">
            <a:avLst/>
          </a:prstGeom>
        </p:spPr>
      </p:pic>
      <p:pic>
        <p:nvPicPr>
          <p:cNvPr id="6" name="Picture 5" descr="qr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3429000"/>
            <a:ext cx="4648200" cy="3200400"/>
          </a:xfrm>
          <a:prstGeom prst="rect">
            <a:avLst/>
          </a:prstGeom>
        </p:spPr>
      </p:pic>
      <p:pic>
        <p:nvPicPr>
          <p:cNvPr id="7" name="Picture 6" descr="ghj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5800" y="152400"/>
            <a:ext cx="464820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0800000" flipV="1">
            <a:off x="152400" y="2590800"/>
            <a:ext cx="8915400" cy="30469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প্রাকৃতিক পরিবেশের বৈচিত্র্য</a:t>
            </a:r>
            <a:endParaRPr lang="en-US" sz="9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20544425">
            <a:off x="355636" y="570578"/>
            <a:ext cx="2398799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ঘোষণা</a:t>
            </a:r>
            <a:endParaRPr lang="en-US" sz="4800" b="1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" y="1289969"/>
            <a:ext cx="4404360" cy="4267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289969"/>
            <a:ext cx="4495800" cy="4267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34663" y="259066"/>
            <a:ext cx="67949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6891" y="5730240"/>
            <a:ext cx="28194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বৃষ্টিপাতের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দৃশ্য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16891" y="5745480"/>
            <a:ext cx="28194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পাহারি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ঝ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র্ণা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65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447800"/>
            <a:ext cx="4191000" cy="4267200"/>
          </a:xfrm>
          <a:prstGeom prst="rect">
            <a:avLst/>
          </a:prstGeom>
        </p:spPr>
      </p:pic>
      <p:pic>
        <p:nvPicPr>
          <p:cNvPr id="3" name="Picture 2" descr="suj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447800"/>
            <a:ext cx="4419600" cy="4267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34663" y="259066"/>
            <a:ext cx="58043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5888071"/>
            <a:ext cx="28194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শুষ্ক পরিবেশ</a:t>
            </a:r>
            <a:endParaRPr lang="en-US" sz="4000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6800" y="5888071"/>
            <a:ext cx="28194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মরুভূমি</a:t>
            </a:r>
            <a:endParaRPr lang="en-US" sz="4000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26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</TotalTime>
  <Words>176</Words>
  <Application>Microsoft Office PowerPoint</Application>
  <PresentationFormat>On-screen Show (4:3)</PresentationFormat>
  <Paragraphs>46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NikoshBAN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183</cp:revision>
  <dcterms:created xsi:type="dcterms:W3CDTF">2006-08-16T00:00:00Z</dcterms:created>
  <dcterms:modified xsi:type="dcterms:W3CDTF">2020-12-02T10:09:09Z</dcterms:modified>
</cp:coreProperties>
</file>