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72" r:id="rId9"/>
    <p:sldId id="273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BCF8-B8E2-463B-9403-30741F67676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9FFA-447E-4933-AC40-4049A1ACE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1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BCF8-B8E2-463B-9403-30741F67676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9FFA-447E-4933-AC40-4049A1ACE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4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BCF8-B8E2-463B-9403-30741F67676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9FFA-447E-4933-AC40-4049A1ACE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0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BCF8-B8E2-463B-9403-30741F67676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9FFA-447E-4933-AC40-4049A1ACE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33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BCF8-B8E2-463B-9403-30741F67676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9FFA-447E-4933-AC40-4049A1ACE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4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BCF8-B8E2-463B-9403-30741F67676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9FFA-447E-4933-AC40-4049A1ACE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8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BCF8-B8E2-463B-9403-30741F67676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9FFA-447E-4933-AC40-4049A1ACE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6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BCF8-B8E2-463B-9403-30741F67676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9FFA-447E-4933-AC40-4049A1ACE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0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BCF8-B8E2-463B-9403-30741F67676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9FFA-447E-4933-AC40-4049A1ACE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0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BCF8-B8E2-463B-9403-30741F67676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9FFA-447E-4933-AC40-4049A1ACE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3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BCF8-B8E2-463B-9403-30741F67676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9FFA-447E-4933-AC40-4049A1ACE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6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DBCF8-B8E2-463B-9403-30741F67676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19FFA-447E-4933-AC40-4049A1ACE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2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5611093"/>
            <a:ext cx="15129164" cy="161682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21944" y="3244334"/>
            <a:ext cx="71481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80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80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 শুভেচ্ছা</a:t>
            </a:r>
            <a:endParaRPr lang="en-US" sz="80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800672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170" y="1434876"/>
            <a:ext cx="5777301" cy="42062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4043" y="5812154"/>
            <a:ext cx="8609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 বনে নানা  রকম পাখি বাস করে 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4" y="1273730"/>
            <a:ext cx="5600700" cy="43246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9964" y="0"/>
            <a:ext cx="721704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13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169" y="131213"/>
            <a:ext cx="331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র্শ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9778" y="131213"/>
            <a:ext cx="6270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নং-৬,৭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" t="14240" r="5631" b="1"/>
          <a:stretch/>
        </p:blipFill>
        <p:spPr>
          <a:xfrm>
            <a:off x="179614" y="1518557"/>
            <a:ext cx="5568043" cy="507818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" t="4326" r="6987"/>
          <a:stretch/>
        </p:blipFill>
        <p:spPr>
          <a:xfrm>
            <a:off x="6106886" y="2416629"/>
            <a:ext cx="5486400" cy="41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9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9300" y="402914"/>
            <a:ext cx="346065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992" y="2139545"/>
            <a:ext cx="9822765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ক- দলঃ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বল?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992" y="3676698"/>
            <a:ext cx="10084022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 দলঃ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 আছে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বল?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09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2013" y="829993"/>
            <a:ext cx="2940148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6625" y="3362295"/>
            <a:ext cx="8760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 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 আমরা কি কি প্রাণি দেখতে পেলাম?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625" y="4295021"/>
            <a:ext cx="9020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বনের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লাগলো</a:t>
            </a:r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97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7778" y="886265"/>
            <a:ext cx="664723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9471" y="3227782"/>
            <a:ext cx="103221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পরিচিত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পাখি গুলোর মধ্য থেকে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প্রাণির নাম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 আ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6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3" y="275407"/>
            <a:ext cx="11887200" cy="63700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9471" y="962327"/>
            <a:ext cx="38535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9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BD" sz="9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BD" sz="9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37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EF235E4-AFE6-4C1C-AE7E-2CD833C3E605}"/>
              </a:ext>
            </a:extLst>
          </p:cNvPr>
          <p:cNvSpPr/>
          <p:nvPr/>
        </p:nvSpPr>
        <p:spPr>
          <a:xfrm>
            <a:off x="2377440" y="378582"/>
            <a:ext cx="6417865" cy="15873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9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115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370" y="3532138"/>
            <a:ext cx="10922686" cy="30469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এনামুল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পদবিঃ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বিদ্যালয়ঃ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তারাকান্দি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হুসাইনীয়া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ঃ বিদ্যাঃ</a:t>
            </a: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পাকুন্দিয়া, কিশোরগঞ্জ।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3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9897" y="118021"/>
            <a:ext cx="5801193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781" y="2227070"/>
            <a:ext cx="947713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  <a:r>
              <a:rPr lang="en-US" dirty="0" smtClean="0"/>
              <a:t> 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শ্রেণিঃদ্বিতীয়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সুন্দ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অমি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......................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পাতা খেতে দেয়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তারিখঃ১০/০৬/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6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3054418" y="50614"/>
            <a:ext cx="5289481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9489" y="2079215"/>
            <a:ext cx="7084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১.৩.১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,১.৩.২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১.৩.৩,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৩.১.২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9488" y="2894135"/>
            <a:ext cx="8434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,১.৩.২,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২.৩.১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,২.৩.২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,২.৪.১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২.৪.২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9489" y="3728849"/>
            <a:ext cx="3925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২.৪.১  ,২.৪.২,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3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8943" y="0"/>
            <a:ext cx="8899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3" y="1200328"/>
            <a:ext cx="4281055" cy="5494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75" y="1200329"/>
            <a:ext cx="4145239" cy="54943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127" y="1200327"/>
            <a:ext cx="3491346" cy="549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7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052" y="302653"/>
            <a:ext cx="3938954" cy="1200329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bn-BD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052" y="1747911"/>
            <a:ext cx="4816177" cy="18466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“ছ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57" y="133055"/>
            <a:ext cx="6928339" cy="659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4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7690" y="0"/>
            <a:ext cx="8384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7" y="1249310"/>
            <a:ext cx="5829299" cy="4433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4" y="1249310"/>
            <a:ext cx="5734855" cy="44330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9000" y="5910933"/>
            <a:ext cx="2241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endParaRPr lang="bn-BD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84427" y="5895544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কুমির</a:t>
            </a:r>
            <a:endParaRPr lang="bn-BD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80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87928"/>
            <a:ext cx="5959929" cy="4297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02" y="1387928"/>
            <a:ext cx="5659483" cy="42976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7690" y="0"/>
            <a:ext cx="8384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73684" y="6101834"/>
            <a:ext cx="9733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endParaRPr lang="bn-BD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43656" y="6101834"/>
            <a:ext cx="14302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ক্যাঙ্গারু</a:t>
            </a:r>
            <a:endParaRPr lang="bn-BD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58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93" y="1649187"/>
            <a:ext cx="6018419" cy="41495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3" y="1649187"/>
            <a:ext cx="5666014" cy="4033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7690" y="0"/>
            <a:ext cx="8384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02429" y="6062914"/>
            <a:ext cx="31758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বনের ভিতরের দৃশ্য</a:t>
            </a:r>
            <a:endParaRPr lang="bn-BD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3026" y="6062914"/>
            <a:ext cx="31758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বনের ভিতরের দৃশ্য</a:t>
            </a:r>
            <a:endParaRPr lang="bn-BD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205</Words>
  <Application>Microsoft Office PowerPoint</Application>
  <PresentationFormat>Widescreen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54</cp:revision>
  <dcterms:created xsi:type="dcterms:W3CDTF">2020-11-28T05:42:41Z</dcterms:created>
  <dcterms:modified xsi:type="dcterms:W3CDTF">2020-12-03T05:10:59Z</dcterms:modified>
</cp:coreProperties>
</file>