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4" r:id="rId6"/>
    <p:sldId id="262" r:id="rId7"/>
    <p:sldId id="263" r:id="rId8"/>
    <p:sldId id="264" r:id="rId9"/>
    <p:sldId id="272" r:id="rId10"/>
    <p:sldId id="273" r:id="rId11"/>
    <p:sldId id="267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3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1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4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0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3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6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3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BCF8-B8E2-463B-9403-30741F67676A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9FFA-447E-4933-AC40-4049A1ACE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2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5611093"/>
            <a:ext cx="15129164" cy="161682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21944" y="3244334"/>
            <a:ext cx="71481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8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80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/>
              </a:rPr>
              <a:t> শুভেচ্ছা</a:t>
            </a:r>
            <a:endParaRPr lang="en-US" sz="80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800672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05764"/>
            <a:ext cx="5760720" cy="4573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229" y="1305764"/>
            <a:ext cx="5910942" cy="45730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62402" y="5878805"/>
            <a:ext cx="19816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পাটিসাপটা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9618" y="5878806"/>
            <a:ext cx="2880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নারকেলের পুলি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6730" y="0"/>
            <a:ext cx="838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320" y="120328"/>
            <a:ext cx="4649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র্শ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1404257"/>
            <a:ext cx="11217728" cy="532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10" y="1168063"/>
            <a:ext cx="6384470" cy="54003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9917" y="3056040"/>
            <a:ext cx="44678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 বইয়ের পৃষ্টা নং-৩৬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0831" y="152400"/>
            <a:ext cx="24641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300" y="402914"/>
            <a:ext cx="346065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86" y="2155874"/>
            <a:ext cx="10541223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 দলঃ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শীতকালীন ৫ টি পিঠার নাম লিখ?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286" y="3289167"/>
            <a:ext cx="11756571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পিঠা বানানোর ৫ টি উপাদানের নাম লিখ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4913" y="209507"/>
            <a:ext cx="392965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140" y="2982351"/>
            <a:ext cx="8947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পিঠাপুলি খাওয়ার ধুম পড়ে কখন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ভাপে সিদ্ধ পিঠাকে কি পিঠা বলে?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৩।ভাপা পিঠা বানাতে কী কী লাগে?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7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791" y="298437"/>
            <a:ext cx="6794193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0" y="3172265"/>
            <a:ext cx="9819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তৈরী করে এমন ১০ টি পিঠার নাম লিখে নিয়ে আসবে।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487680" y="3368040"/>
            <a:ext cx="822960" cy="5181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21920"/>
            <a:ext cx="11262360" cy="63703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41824" y="891570"/>
            <a:ext cx="29626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3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EF235E4-AFE6-4C1C-AE7E-2CD833C3E605}"/>
              </a:ext>
            </a:extLst>
          </p:cNvPr>
          <p:cNvSpPr/>
          <p:nvPr/>
        </p:nvSpPr>
        <p:spPr>
          <a:xfrm>
            <a:off x="2377440" y="378582"/>
            <a:ext cx="6417865" cy="15873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9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115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370" y="3532138"/>
            <a:ext cx="10922686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এনামুল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IN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হুসাইনীয়া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ঃ বিদ্যাঃ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পাকুন্দিয়া, কিশোরগঞ্জ।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9897" y="118021"/>
            <a:ext cx="5801193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781" y="2227070"/>
            <a:ext cx="947713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  <a:r>
              <a:rPr lang="en-US" dirty="0" smtClean="0"/>
              <a:t> 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শ্রেণিঃদ্বিতীয়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দাদির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শীতকালে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নারকেল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তারিখঃ১০/০৬/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054418" y="50614"/>
            <a:ext cx="5289481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489" y="2079215"/>
            <a:ext cx="7084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২.২.১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488" y="2894135"/>
            <a:ext cx="843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২.৪.১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489" y="3728849"/>
            <a:ext cx="6840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২.৪.১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082" y="4700723"/>
            <a:ext cx="10056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১.৫.১ পাঠে ব্যবহৃত শব্দ দিয়ে বাক্য লিখতে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3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807720"/>
            <a:ext cx="11765280" cy="54711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6024" y="0"/>
            <a:ext cx="34900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9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4450" y="-16329"/>
            <a:ext cx="9470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8" y="1257300"/>
            <a:ext cx="1180555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2352" y="445591"/>
            <a:ext cx="3938954" cy="101566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516" y="3723669"/>
            <a:ext cx="1190729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দাদির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মজার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6730" y="0"/>
            <a:ext cx="838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4" y="1445259"/>
            <a:ext cx="5818415" cy="44656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58" y="1445259"/>
            <a:ext cx="5796642" cy="446568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098131" y="6063342"/>
            <a:ext cx="1128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6595" y="6063343"/>
            <a:ext cx="35285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নারকেলের দুধ পুলি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1282990"/>
            <a:ext cx="5812972" cy="43830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812" y="1282990"/>
            <a:ext cx="5828188" cy="4383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69575" y="5842337"/>
            <a:ext cx="17764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 চিতই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11059" y="5858666"/>
            <a:ext cx="20681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ভাপা পিঠা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6730" y="0"/>
            <a:ext cx="8384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3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186</Words>
  <Application>Microsoft Office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59</cp:revision>
  <dcterms:created xsi:type="dcterms:W3CDTF">2020-11-28T05:42:41Z</dcterms:created>
  <dcterms:modified xsi:type="dcterms:W3CDTF">2020-11-28T13:14:57Z</dcterms:modified>
</cp:coreProperties>
</file>