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8" r:id="rId3"/>
    <p:sldId id="258" r:id="rId4"/>
    <p:sldId id="259" r:id="rId5"/>
    <p:sldId id="270" r:id="rId6"/>
    <p:sldId id="260" r:id="rId7"/>
    <p:sldId id="271" r:id="rId8"/>
    <p:sldId id="266" r:id="rId9"/>
    <p:sldId id="262" r:id="rId10"/>
    <p:sldId id="269" r:id="rId11"/>
    <p:sldId id="273" r:id="rId12"/>
    <p:sldId id="272" r:id="rId13"/>
    <p:sldId id="263" r:id="rId14"/>
    <p:sldId id="274" r:id="rId15"/>
    <p:sldId id="265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3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B9843-45AB-4BFD-883C-565E66D25E0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426C-0AFF-46E2-A8C5-53C5F203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B426C-0AFF-46E2-A8C5-53C5F203F5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3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2768-47EF-4330-88A0-C87CCD50794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0A6-E919-4D22-85E5-CD1BDCDD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0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2768-47EF-4330-88A0-C87CCD50794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0A6-E919-4D22-85E5-CD1BDCDD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7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2768-47EF-4330-88A0-C87CCD50794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0A6-E919-4D22-85E5-CD1BDCDD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0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2768-47EF-4330-88A0-C87CCD50794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0A6-E919-4D22-85E5-CD1BDCDD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2768-47EF-4330-88A0-C87CCD50794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0A6-E919-4D22-85E5-CD1BDCDD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7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2768-47EF-4330-88A0-C87CCD50794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0A6-E919-4D22-85E5-CD1BDCDD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3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2768-47EF-4330-88A0-C87CCD50794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0A6-E919-4D22-85E5-CD1BDCDD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7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2768-47EF-4330-88A0-C87CCD50794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0A6-E919-4D22-85E5-CD1BDCDD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7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2768-47EF-4330-88A0-C87CCD50794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0A6-E919-4D22-85E5-CD1BDCDD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2768-47EF-4330-88A0-C87CCD50794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0A6-E919-4D22-85E5-CD1BDCDD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2768-47EF-4330-88A0-C87CCD50794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0A6-E919-4D22-85E5-CD1BDCDD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2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A2768-47EF-4330-88A0-C87CCD50794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E50A6-E919-4D22-85E5-CD1BDCDD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"/>
            <a:ext cx="12192000" cy="6771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1944" y="3244334"/>
            <a:ext cx="71481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8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শুভেচ্ছা</a:t>
            </a:r>
            <a:endParaRPr lang="en-US" sz="80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3521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183289"/>
            <a:ext cx="5958840" cy="4318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10" y="1198529"/>
            <a:ext cx="5665470" cy="4318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1343" y="182866"/>
            <a:ext cx="6794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7376" y="551688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রকেট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865736" y="5499253"/>
            <a:ext cx="1981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উরোজাহাজ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16914" y="6148120"/>
            <a:ext cx="7824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উরোজাহাজ,রকেট ইত্যাদি আকাশপথের যা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নবাহন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25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518559"/>
            <a:ext cx="11658599" cy="5216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7341" y="129804"/>
            <a:ext cx="34147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79" y="3303259"/>
            <a:ext cx="15241" cy="25148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03" y="3375655"/>
            <a:ext cx="144793" cy="10668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182880"/>
            <a:ext cx="6831323" cy="64617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821" y="836414"/>
            <a:ext cx="29241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bn-IN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77734"/>
            <a:ext cx="50802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পৃষ্টা-০৯</a:t>
            </a:r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157" y="1820389"/>
            <a:ext cx="113233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 দলঃ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জলপথে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যানবাহন ব্যবহার করি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 			একটি তালিকা কর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বেলি দলঃ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যানবাহন ব্যবহার করি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তার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একটি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 কর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যানবাহন ব্যবহার করি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 তার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 কর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1542" y="250729"/>
            <a:ext cx="42611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IN" sz="9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7341" y="129804"/>
            <a:ext cx="26212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77155"/>
              </p:ext>
            </p:extLst>
          </p:nvPr>
        </p:nvGraphicFramePr>
        <p:xfrm>
          <a:off x="1534284" y="2639178"/>
          <a:ext cx="10205959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6359"/>
                <a:gridCol w="4979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ক)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অনেক</a:t>
                      </a:r>
                      <a:endParaRPr lang="en-US" sz="4000" baseline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চারপাশের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সবকিছুকে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নিয়ে</a:t>
                      </a:r>
                      <a:endParaRPr lang="en-US" sz="4000" baseline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নিজেদের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প্রয়োজনে</a:t>
                      </a:r>
                      <a:endParaRPr lang="en-US" sz="4000" baseline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ঘ)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বাড়ি,যানবাহন,রাস্তা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অনেক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কিছু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করেছে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000" baseline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পরিবাশের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000" baseline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ৎসব অনুষ্ঠান পালন করি।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96508" y="1578819"/>
            <a:ext cx="4062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কথাগুলো মিলকর </a:t>
            </a:r>
          </a:p>
        </p:txBody>
      </p:sp>
    </p:spTree>
    <p:extLst>
      <p:ext uri="{BB962C8B-B14F-4D97-AF65-F5344CB8AC3E}">
        <p14:creationId xmlns:p14="http://schemas.microsoft.com/office/powerpoint/2010/main" val="4432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0527" y="190892"/>
            <a:ext cx="45336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IN" sz="9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583" y="3276991"/>
            <a:ext cx="11820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যানবাহন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 যায় তার একটি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নিয়ে আসবে।</a:t>
            </a:r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6571" y="3526971"/>
            <a:ext cx="767443" cy="489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56" y="2355274"/>
            <a:ext cx="8987247" cy="3555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2945" y="161663"/>
            <a:ext cx="92686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সবাইকেধন্যবাদ</a:t>
            </a:r>
            <a:endParaRPr lang="en-US" sz="4400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F235E4-AFE6-4C1C-AE7E-2CD833C3E605}"/>
              </a:ext>
            </a:extLst>
          </p:cNvPr>
          <p:cNvSpPr/>
          <p:nvPr/>
        </p:nvSpPr>
        <p:spPr>
          <a:xfrm>
            <a:off x="2551288" y="378583"/>
            <a:ext cx="6244017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115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2594" y="2274838"/>
            <a:ext cx="10626811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হুসাইনীয়া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 বিদ্যাঃ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পাকুন্দিয়া, কিশোরগঞ্জ।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4972" y="0"/>
            <a:ext cx="63065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endParaRPr lang="en-US" sz="3200" b="1" i="1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748" y="2614923"/>
            <a:ext cx="1124711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১.4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bn-IN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পাঠ্যংশঃ যানবাহন সামাজিক..............ব্যবহার করি।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৩০/০৬/২০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174" y="2698173"/>
            <a:ext cx="93241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1.2.4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উপাদানগুলোর গুরুত্ব বর্ণনা করতে পারবে।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4478" y="227938"/>
            <a:ext cx="5229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1E80FA-BAFF-4F75-B1C2-649A7A096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3" y="1159332"/>
            <a:ext cx="11560628" cy="5568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4663" y="69652"/>
            <a:ext cx="6794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996" y="4040059"/>
            <a:ext cx="3284004" cy="2394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9" y="3835084"/>
            <a:ext cx="3361279" cy="23945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8071" y="2013139"/>
            <a:ext cx="9225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 </a:t>
            </a:r>
            <a:r>
              <a:rPr lang="bn-IN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“যা</a:t>
            </a:r>
            <a:r>
              <a:rPr lang="en-US" sz="9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নবাহন</a:t>
            </a:r>
            <a:r>
              <a:rPr lang="bn-IN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6129" y="191194"/>
            <a:ext cx="7051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5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138"/>
            <a:ext cx="3962400" cy="3319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13" y="1862138"/>
            <a:ext cx="3708447" cy="3319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0" y="1862138"/>
            <a:ext cx="3794759" cy="3319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4663" y="167626"/>
            <a:ext cx="6794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24" y="5352617"/>
            <a:ext cx="256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মোটর সাইকেল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2131" y="5352616"/>
            <a:ext cx="198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5110" y="5460354"/>
            <a:ext cx="256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গাড়ি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3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3289"/>
            <a:ext cx="5760720" cy="4023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83289"/>
            <a:ext cx="5684520" cy="4023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4663" y="167626"/>
            <a:ext cx="6794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2021" y="5206649"/>
            <a:ext cx="776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389437" y="530537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14298" y="5982672"/>
            <a:ext cx="11963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মোটরসাইকেল,সাইকেল,গরুর গাড়ি,বাস,ট্রেন এগুলো স্থলপথের যানবাহন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32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0" y="1137583"/>
            <a:ext cx="5615353" cy="4178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45" y="1137584"/>
            <a:ext cx="5915072" cy="4178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663" y="121920"/>
            <a:ext cx="6794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61778" y="5468773"/>
            <a:ext cx="1063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018136" y="5468773"/>
            <a:ext cx="1252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স্ট্রিমার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69314" y="6176659"/>
            <a:ext cx="6681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স্ট্রিমার,নৌকা ইত্যাদি জলপথের যা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নবাহন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65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183</Words>
  <Application>Microsoft Office PowerPoint</Application>
  <PresentationFormat>Widescreen</PresentationFormat>
  <Paragraphs>55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94</cp:revision>
  <dcterms:created xsi:type="dcterms:W3CDTF">2018-06-29T09:45:15Z</dcterms:created>
  <dcterms:modified xsi:type="dcterms:W3CDTF">2020-12-03T09:12:47Z</dcterms:modified>
</cp:coreProperties>
</file>