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71" r:id="rId3"/>
    <p:sldId id="257" r:id="rId4"/>
    <p:sldId id="261" r:id="rId5"/>
    <p:sldId id="274" r:id="rId6"/>
    <p:sldId id="272" r:id="rId7"/>
    <p:sldId id="273" r:id="rId8"/>
    <p:sldId id="262" r:id="rId9"/>
    <p:sldId id="259" r:id="rId10"/>
    <p:sldId id="269" r:id="rId11"/>
    <p:sldId id="276" r:id="rId12"/>
    <p:sldId id="275" r:id="rId13"/>
    <p:sldId id="264" r:id="rId14"/>
    <p:sldId id="265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1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80AC1-1464-4FEB-816A-7B1DF9E2DD5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FBDB7-6B81-402D-AD3B-183B57A49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61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228598"/>
            <a:ext cx="9144000" cy="64008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69978" y="3290501"/>
            <a:ext cx="54040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6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6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/>
              </a:rPr>
              <a:t> শুভেচ্ছা</a:t>
            </a:r>
            <a:endParaRPr lang="en-US" sz="6000" b="1" i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76041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ee plantaion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4191000" cy="396240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52400" y="5734704"/>
            <a:ext cx="4251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গাছে পানি দেওয়া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tnc_534843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524000"/>
            <a:ext cx="4572000" cy="39624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600700" y="5734705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চারা গাছ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7880" y="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দেখতে পাচ্ছ?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8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33600" y="457200"/>
            <a:ext cx="5638800" cy="15240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</a:t>
            </a:r>
            <a:r>
              <a:rPr lang="bn-BD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3200400"/>
            <a:ext cx="8763000" cy="2057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(ক্লাস)- ক্ল =ক+ল</a:t>
            </a:r>
          </a:p>
          <a:p>
            <a:pPr algn="ctr"/>
            <a:r>
              <a:rPr lang="bn-IN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(গল্প)- ল্প=ল+প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0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"/>
          <a:stretch/>
        </p:blipFill>
        <p:spPr>
          <a:xfrm>
            <a:off x="3886200" y="1447800"/>
            <a:ext cx="5105842" cy="51054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228600"/>
            <a:ext cx="3276600" cy="15240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 </a:t>
            </a:r>
            <a:r>
              <a:rPr lang="bn-BD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2895600"/>
            <a:ext cx="3581400" cy="15240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্যপুস্তকের পৃষ্ঠা নং-৬৭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23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609600"/>
            <a:ext cx="4038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002060"/>
                </a:solidFill>
              </a:rPr>
              <a:t>মূল্যায়ন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895600"/>
            <a:ext cx="86106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১।গাছ আমাদের কি দেয়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২।ওরা কতদিন পর পর গাছে পানি দেয়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2743200"/>
            <a:ext cx="8458200" cy="358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বাড়িতে কী কী গাছ লাগানো হয়েছে জেনে আসবে।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2989" y="609600"/>
            <a:ext cx="38106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8773073" cy="6248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19600" y="3506212"/>
            <a:ext cx="388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2136099" y="1025890"/>
            <a:ext cx="5941101" cy="12704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Box 3"/>
          <p:cNvSpPr txBox="1"/>
          <p:nvPr/>
        </p:nvSpPr>
        <p:spPr>
          <a:xfrm>
            <a:off x="2990539" y="1143000"/>
            <a:ext cx="47056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700" y="3014040"/>
            <a:ext cx="9145700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এনামুল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পদবিঃ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তারাকান্দি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হুসাইনীয়া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সরকারী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ঃ বিদ্যাঃ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 কিশোরগঞ্জ।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7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1200" y="0"/>
            <a:ext cx="51459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981200"/>
            <a:ext cx="8534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শ্রেনিঃপ্রথম</a:t>
            </a: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য়ঃবাংলা</a:t>
            </a:r>
            <a:endParaRPr lang="bn-BD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গাছ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লাগানো </a:t>
            </a: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্যাংশঃ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বাগানে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............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ভরে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০-০৭-২০২০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ইং     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667000" y="76200"/>
            <a:ext cx="331693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28194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১.৩.১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নির্দেশনা ও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অনুরোধ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শুনে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১.৩.১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অনুরোধ করতে পারবে।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১.২.২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 ব্যঞ্জন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বর্ণ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করে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836119" y="756067"/>
            <a:ext cx="5306518" cy="989351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500" dirty="0">
                <a:latin typeface="NikoshBAN" panose="02000000000000000000" pitchFamily="2" charset="0"/>
                <a:cs typeface="NikoshBAN" panose="02000000000000000000" pitchFamily="2" charset="0"/>
              </a:rPr>
              <a:t>নিরাপদ পরিবেশ সৃষ্টি</a:t>
            </a:r>
            <a:endParaRPr lang="en-US" sz="4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96" y="2138910"/>
            <a:ext cx="4230682" cy="44904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378" y="2138910"/>
            <a:ext cx="4426022" cy="471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78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464333_or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8305800" cy="47244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752600" y="228600"/>
            <a:ext cx="60960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ওরা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 করছে?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77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5943600"/>
            <a:ext cx="42242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গাছের চারা রোপন করছে।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1"/>
            <a:ext cx="8077200" cy="50379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4797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33600" y="457200"/>
            <a:ext cx="5638800" cy="15240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2895600"/>
            <a:ext cx="8839200" cy="28956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“</a:t>
            </a:r>
            <a:r>
              <a:rPr lang="bn-BD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 লাগানো</a:t>
            </a:r>
            <a:r>
              <a:rPr lang="bn-IN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khsmE002002_20180903_HKMFN0A001_11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" y="1447800"/>
            <a:ext cx="4472940" cy="39338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 descr="6464333_or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447800"/>
            <a:ext cx="4165600" cy="3933825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087880" y="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দেখতে পাচ্ছ?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" y="56388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গাছ লাগানো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3460" y="56388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গাছ লাগানো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135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NEWO17</dc:creator>
  <cp:lastModifiedBy>user</cp:lastModifiedBy>
  <cp:revision>148</cp:revision>
  <dcterms:created xsi:type="dcterms:W3CDTF">2006-08-16T00:00:00Z</dcterms:created>
  <dcterms:modified xsi:type="dcterms:W3CDTF">2020-12-03T09:06:44Z</dcterms:modified>
</cp:coreProperties>
</file>