
<file path=[Content_Types].xml><?xml version="1.0" encoding="utf-8"?>
<Types xmlns="http://schemas.openxmlformats.org/package/2006/content-types">
  <Default Extension="tmp" ContentType="image/png"/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78" r:id="rId6"/>
    <p:sldId id="258" r:id="rId7"/>
    <p:sldId id="259" r:id="rId8"/>
    <p:sldId id="273" r:id="rId9"/>
    <p:sldId id="260" r:id="rId10"/>
    <p:sldId id="274" r:id="rId11"/>
    <p:sldId id="261" r:id="rId12"/>
    <p:sldId id="275" r:id="rId13"/>
    <p:sldId id="262" r:id="rId14"/>
    <p:sldId id="263" r:id="rId15"/>
    <p:sldId id="276" r:id="rId16"/>
    <p:sldId id="264" r:id="rId17"/>
    <p:sldId id="277" r:id="rId18"/>
    <p:sldId id="265" r:id="rId19"/>
    <p:sldId id="266" r:id="rId20"/>
    <p:sldId id="267" r:id="rId21"/>
    <p:sldId id="268" r:id="rId22"/>
    <p:sldId id="269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A9B08-435B-4AA2-B32D-88FAF6E3B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72E958-3DDE-4894-BF2E-EB7010C43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DD1D3-DB0C-424D-8A9E-4B37363A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BD6-6814-4D14-89FC-F8B122344C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0AED5-B16E-43E8-9314-A46013A59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90C60-B23E-459C-8CF8-D2CAF264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301E-2EA1-4A39-9DFF-EDDEB566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38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3B876-08ED-4FDE-8ED5-1EE3E5E58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0317A8-8078-4832-9967-285B5C281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4406C-26AD-4102-924E-F45379D57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BD6-6814-4D14-89FC-F8B122344C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8186F-031D-4265-9E68-1D8D58B52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CF5C2-B945-4C65-8D53-334D32E90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301E-2EA1-4A39-9DFF-EDDEB566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4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91AF5C-A968-42A7-9F96-1DBF456C73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07BF47-2EA0-49E6-96C8-626427759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2088C-2810-4573-B802-88A728616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BD6-6814-4D14-89FC-F8B122344C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B1E5A-279E-40F5-88E2-0BBD54F04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8CD5F-F54C-4ACD-AB16-31D8B24B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301E-2EA1-4A39-9DFF-EDDEB566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23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BD6-6814-4D14-89FC-F8B122344C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301E-2EA1-4A39-9DFF-EDDEB566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55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BD6-6814-4D14-89FC-F8B122344C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301E-2EA1-4A39-9DFF-EDDEB566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99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BD6-6814-4D14-89FC-F8B122344C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301E-2EA1-4A39-9DFF-EDDEB566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50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BD6-6814-4D14-89FC-F8B122344C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301E-2EA1-4A39-9DFF-EDDEB566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85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BD6-6814-4D14-89FC-F8B122344C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301E-2EA1-4A39-9DFF-EDDEB566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93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BD6-6814-4D14-89FC-F8B122344C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301E-2EA1-4A39-9DFF-EDDEB566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46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BD6-6814-4D14-89FC-F8B122344C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301E-2EA1-4A39-9DFF-EDDEB566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18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BD6-6814-4D14-89FC-F8B122344C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301E-2EA1-4A39-9DFF-EDDEB566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7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BE8CC-CE6A-4D20-A3EA-C3B4B15E3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FA1A5-5653-4ED2-A27F-6C77ABA74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0BD3-74C0-4AD3-A3BF-8D698518B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BD6-6814-4D14-89FC-F8B122344C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6044C-9214-4FC7-A85A-1FD4BA343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A8493-8C3D-418F-AE8B-A652409A9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301E-2EA1-4A39-9DFF-EDDEB566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62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BD6-6814-4D14-89FC-F8B122344C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301E-2EA1-4A39-9DFF-EDDEB566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92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BD6-6814-4D14-89FC-F8B122344C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301E-2EA1-4A39-9DFF-EDDEB566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8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BD6-6814-4D14-89FC-F8B122344C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301E-2EA1-4A39-9DFF-EDDEB566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49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BD6-6814-4D14-89FC-F8B122344C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301E-2EA1-4A39-9DFF-EDDEB566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91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BD6-6814-4D14-89FC-F8B122344C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301E-2EA1-4A39-9DFF-EDDEB566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88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BD6-6814-4D14-89FC-F8B122344C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301E-2EA1-4A39-9DFF-EDDEB566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44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BD6-6814-4D14-89FC-F8B122344C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301E-2EA1-4A39-9DFF-EDDEB566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61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BD6-6814-4D14-89FC-F8B122344C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301E-2EA1-4A39-9DFF-EDDEB566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05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BD6-6814-4D14-89FC-F8B122344C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301E-2EA1-4A39-9DFF-EDDEB566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99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BD6-6814-4D14-89FC-F8B122344C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301E-2EA1-4A39-9DFF-EDDEB566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0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7A9EC-55F4-4739-852C-E893EEE84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A7C92-0E46-4392-A90B-9FA4EE109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F90A7-4171-4C6F-9968-19FE077B6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BD6-6814-4D14-89FC-F8B122344C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10912-3174-4F08-B7D1-33FD57970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5E10A-BDA7-4D75-BD09-5B958AA64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301E-2EA1-4A39-9DFF-EDDEB566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339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BD6-6814-4D14-89FC-F8B122344C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301E-2EA1-4A39-9DFF-EDDEB566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342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BD6-6814-4D14-89FC-F8B122344C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301E-2EA1-4A39-9DFF-EDDEB566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81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BD6-6814-4D14-89FC-F8B122344C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301E-2EA1-4A39-9DFF-EDDEB566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7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BD6-6814-4D14-89FC-F8B122344C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301E-2EA1-4A39-9DFF-EDDEB566457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49979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BD6-6814-4D14-89FC-F8B122344C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301E-2EA1-4A39-9DFF-EDDEB566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611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BD6-6814-4D14-89FC-F8B122344C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301E-2EA1-4A39-9DFF-EDDEB566457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63501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BD6-6814-4D14-89FC-F8B122344C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301E-2EA1-4A39-9DFF-EDDEB566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528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BD6-6814-4D14-89FC-F8B122344C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301E-2EA1-4A39-9DFF-EDDEB566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903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BD6-6814-4D14-89FC-F8B122344C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301E-2EA1-4A39-9DFF-EDDEB566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03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A92C8-1EDF-4880-8B14-9D9CADEC0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8E8D0-DCFD-4485-87FB-C30166241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FDBA6-BCF2-429C-A919-C1ED76379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67DC0-C5B3-48FF-A417-0D4EC4F33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BD6-6814-4D14-89FC-F8B122344C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199836-8AE4-4949-B232-D3827FF3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35BD1D-EB89-401F-BE53-71D5226A5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301E-2EA1-4A39-9DFF-EDDEB566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8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7651C-3D54-444D-B56B-6C49D54AD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BCE99-CF6A-4903-95AA-F7155530C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92B1A7-F79B-4FB8-B1AF-79FED796D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B645CF-8842-444D-87F8-F001093FDC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56DFE-FC8A-4F57-BB0F-1588FB0546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97E2AE-F013-4C24-8C44-1ABC625FA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BD6-6814-4D14-89FC-F8B122344C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DE9AB-CD2C-4981-8E79-4DDA110DD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862054-0D46-4090-928B-3CF213836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301E-2EA1-4A39-9DFF-EDDEB566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7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F392B-3C82-4F8B-8BF8-1494CBE07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CC6B1C-8277-48E5-98CB-4F5B979DD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BD6-6814-4D14-89FC-F8B122344C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972E36-D52D-4396-B4B3-B22CBCEAD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717B5-934A-4971-8E3B-63C238C5A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301E-2EA1-4A39-9DFF-EDDEB566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12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F3520E-BEBD-4CC7-9F03-71AA9A80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BD6-6814-4D14-89FC-F8B122344C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C5135-924C-4141-9C4A-C3658DAF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520F5-682A-4671-BD2A-7ACC5BDEA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301E-2EA1-4A39-9DFF-EDDEB566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4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3A03F-790A-441C-BE6F-53211B560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C1360-DA80-4294-9A1C-595EFE4B2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A63D23-870A-4D9F-A422-4B812F2A7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E6FDD-62BA-409F-9E7B-987DCB81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BD6-6814-4D14-89FC-F8B122344C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DB72B-6CA2-4584-A5C6-DAF93ED9D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BF973-9220-47FA-AEEC-5BE6D73E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301E-2EA1-4A39-9DFF-EDDEB566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0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B565-EABD-4E75-81AB-91BE7810F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C42A54-AB0F-4547-A5D9-F74E7A4076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5E955-6EBA-4F3D-8BFA-0E7F5E540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9FACD1-73C6-4600-B4C0-BFD30F5EA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BD6-6814-4D14-89FC-F8B122344C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F8116-3AD1-44B5-9F88-DAB37925A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93D677-150F-4273-9009-B62239E26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301E-2EA1-4A39-9DFF-EDDEB566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0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231256-CEBE-4494-AD95-C720E27CC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7ED6F-A812-4A8B-8C6B-50DFDD3AD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CACDD-00DF-4917-9EE3-F604EC94A5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F6BD6-6814-4D14-89FC-F8B122344C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12327-C5E9-4E6C-BB6F-6D84746883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81F5F-689A-4FBE-8CF5-34FAD8E8F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7301E-2EA1-4A39-9DFF-EDDEB566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6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F6BD6-6814-4D14-89FC-F8B122344C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7301E-2EA1-4A39-9DFF-EDDEB566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7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F6BD6-6814-4D14-89FC-F8B122344C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647301E-2EA1-4A39-9DFF-EDDEB566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4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9.jpg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6EACD2-994C-426E-9B00-9011E4F17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656FC8-D47A-4C42-A482-51EFDFFDD26D}"/>
              </a:ext>
            </a:extLst>
          </p:cNvPr>
          <p:cNvSpPr/>
          <p:nvPr/>
        </p:nvSpPr>
        <p:spPr>
          <a:xfrm>
            <a:off x="467086" y="2967335"/>
            <a:ext cx="1144255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 </a:t>
            </a:r>
            <a:endParaRPr lang="en-U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23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00B0F0"/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4E8C3-3955-4268-93B5-EF5BE08EF4C9}"/>
              </a:ext>
            </a:extLst>
          </p:cNvPr>
          <p:cNvSpPr txBox="1"/>
          <p:nvPr/>
        </p:nvSpPr>
        <p:spPr>
          <a:xfrm>
            <a:off x="661179" y="4659233"/>
            <a:ext cx="4825218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ম ভাঙাই 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1E0CD7-4E29-4384-8ED5-FA44F030E3CB}"/>
              </a:ext>
            </a:extLst>
          </p:cNvPr>
          <p:cNvSpPr txBox="1"/>
          <p:nvPr/>
        </p:nvSpPr>
        <p:spPr>
          <a:xfrm>
            <a:off x="9087730" y="1859340"/>
            <a:ext cx="2518115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গ</a:t>
            </a:r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ম  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252283-6377-42B7-9F6A-5D6128945A40}"/>
              </a:ext>
            </a:extLst>
          </p:cNvPr>
          <p:cNvSpPr txBox="1"/>
          <p:nvPr/>
        </p:nvSpPr>
        <p:spPr>
          <a:xfrm>
            <a:off x="9887242" y="4443662"/>
            <a:ext cx="1718603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332D81-8A06-4929-A989-6222477D5A1A}"/>
              </a:ext>
            </a:extLst>
          </p:cNvPr>
          <p:cNvSpPr txBox="1"/>
          <p:nvPr/>
        </p:nvSpPr>
        <p:spPr>
          <a:xfrm>
            <a:off x="661179" y="413959"/>
            <a:ext cx="3305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বলতো ছবি টি কিসের </a:t>
            </a:r>
            <a:endParaRPr lang="en-US" sz="3600" b="1" dirty="0">
              <a:highlight>
                <a:srgbClr val="0080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612F56-340A-458A-9C44-9BA063F25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79" y="1280611"/>
            <a:ext cx="6105379" cy="3151433"/>
          </a:xfrm>
          <a:prstGeom prst="rect">
            <a:avLst/>
          </a:prstGeom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7AD14DD5-C3ED-40FA-A6E9-9BA623CDE1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79"/>
            </a:avLst>
          </a:prstGeom>
          <a:ln w="762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854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DFAA06-4560-429A-9C53-EE00A64E7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33" y="1561514"/>
            <a:ext cx="5275761" cy="2324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AD5335F8-B6C2-4983-8FB9-A6378AFBC7FD}"/>
              </a:ext>
            </a:extLst>
          </p:cNvPr>
          <p:cNvSpPr/>
          <p:nvPr/>
        </p:nvSpPr>
        <p:spPr>
          <a:xfrm>
            <a:off x="750688" y="4826021"/>
            <a:ext cx="3056544" cy="1329051"/>
          </a:xfrm>
          <a:prstGeom prst="flowChartProcess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গ</a:t>
            </a:r>
            <a:r>
              <a:rPr lang="en-US" sz="9600" b="1" dirty="0" err="1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রু</a:t>
            </a:r>
            <a:endParaRPr lang="en-US" sz="9600" b="1" dirty="0">
              <a:solidFill>
                <a:schemeClr val="tx1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08B4FB09-99E2-41F9-8ECB-EEC13FB35345}"/>
              </a:ext>
            </a:extLst>
          </p:cNvPr>
          <p:cNvSpPr/>
          <p:nvPr/>
        </p:nvSpPr>
        <p:spPr>
          <a:xfrm>
            <a:off x="9103176" y="4451941"/>
            <a:ext cx="2826227" cy="2027641"/>
          </a:xfrm>
          <a:prstGeom prst="flowChartProcess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6CB0A7-5059-4FFA-902A-F92FB0D1ADFE}"/>
              </a:ext>
            </a:extLst>
          </p:cNvPr>
          <p:cNvSpPr txBox="1"/>
          <p:nvPr/>
        </p:nvSpPr>
        <p:spPr>
          <a:xfrm>
            <a:off x="670560" y="513402"/>
            <a:ext cx="6273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এসো গ দিয়ে আমরা আরো দুটি শব্দ শিখি ।</a:t>
            </a:r>
            <a:endParaRPr lang="en-US" sz="3600" b="1" dirty="0">
              <a:highlight>
                <a:srgbClr val="00FFFF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0B1862-8039-43F4-97CF-B440FA9A13E3}"/>
              </a:ext>
            </a:extLst>
          </p:cNvPr>
          <p:cNvSpPr txBox="1"/>
          <p:nvPr/>
        </p:nvSpPr>
        <p:spPr>
          <a:xfrm>
            <a:off x="7642444" y="543252"/>
            <a:ext cx="387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বলতো ছবি দুই টি কিসের </a:t>
            </a:r>
            <a:endParaRPr lang="en-US" sz="3600" b="1" dirty="0">
              <a:highlight>
                <a:srgbClr val="0080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1CA522-0B8E-4447-B251-D84D2D433FA7}"/>
              </a:ext>
            </a:extLst>
          </p:cNvPr>
          <p:cNvSpPr txBox="1"/>
          <p:nvPr/>
        </p:nvSpPr>
        <p:spPr>
          <a:xfrm>
            <a:off x="5078437" y="4826021"/>
            <a:ext cx="3629465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গা</a:t>
            </a:r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ড়ি  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0F8A77-323C-4F16-8572-C2A3FA40D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207" y="1755324"/>
            <a:ext cx="4877765" cy="2130876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BFA466B1-777A-4ED8-BE21-CDEA20C203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9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D6133EC6-56F0-4202-898F-20EF15493D2A}"/>
              </a:ext>
            </a:extLst>
          </p:cNvPr>
          <p:cNvSpPr/>
          <p:nvPr/>
        </p:nvSpPr>
        <p:spPr>
          <a:xfrm>
            <a:off x="882780" y="5225811"/>
            <a:ext cx="4788725" cy="974865"/>
          </a:xfrm>
          <a:prstGeom prst="flowChart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9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9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বানাই </a:t>
            </a:r>
            <a:endParaRPr lang="en-US" sz="9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7CC2C187-EAD6-43E0-A2FA-43A63893860D}"/>
              </a:ext>
            </a:extLst>
          </p:cNvPr>
          <p:cNvSpPr/>
          <p:nvPr/>
        </p:nvSpPr>
        <p:spPr>
          <a:xfrm>
            <a:off x="8914858" y="4455754"/>
            <a:ext cx="2271618" cy="2148333"/>
          </a:xfrm>
          <a:prstGeom prst="flowChart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6784696D-0AD1-4AE5-9C24-A76851FD97AC}"/>
              </a:ext>
            </a:extLst>
          </p:cNvPr>
          <p:cNvSpPr/>
          <p:nvPr/>
        </p:nvSpPr>
        <p:spPr>
          <a:xfrm>
            <a:off x="8167935" y="1914813"/>
            <a:ext cx="3018541" cy="2024141"/>
          </a:xfrm>
          <a:prstGeom prst="flowChart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9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9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9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CAF61B-7DFA-42FC-9496-6A2CC3A0114A}"/>
              </a:ext>
            </a:extLst>
          </p:cNvPr>
          <p:cNvSpPr txBox="1"/>
          <p:nvPr/>
        </p:nvSpPr>
        <p:spPr>
          <a:xfrm>
            <a:off x="1005524" y="545615"/>
            <a:ext cx="354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বলতো ছবি  টি কিসের </a:t>
            </a:r>
            <a:endParaRPr lang="en-US" sz="3600" b="1" dirty="0">
              <a:highlight>
                <a:srgbClr val="0080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13D2DE-6582-4E45-A3F1-83F96831A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24" y="1632189"/>
            <a:ext cx="4788725" cy="3019293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4EC71A0C-10DA-4CFF-B05A-7B7DC0A40591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3885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61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EEC0F7-0B4D-4C64-A4B1-93B3630547B2}"/>
              </a:ext>
            </a:extLst>
          </p:cNvPr>
          <p:cNvSpPr txBox="1"/>
          <p:nvPr/>
        </p:nvSpPr>
        <p:spPr>
          <a:xfrm>
            <a:off x="7375158" y="622332"/>
            <a:ext cx="387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বলতো ছবি দুই টি কিসের </a:t>
            </a:r>
            <a:endParaRPr lang="en-US" sz="3600" b="1" dirty="0">
              <a:highlight>
                <a:srgbClr val="0080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F4280A-9A44-48E6-86D5-8716526969E7}"/>
              </a:ext>
            </a:extLst>
          </p:cNvPr>
          <p:cNvSpPr txBox="1"/>
          <p:nvPr/>
        </p:nvSpPr>
        <p:spPr>
          <a:xfrm>
            <a:off x="492792" y="622333"/>
            <a:ext cx="6273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এসো ঘ দিয়ে আমরা আরো দুটি শব্দ শিখি ।</a:t>
            </a:r>
            <a:endParaRPr lang="en-US" sz="3600" b="1" dirty="0">
              <a:highlight>
                <a:srgbClr val="00FFFF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D0E94F-EA79-432D-9109-F83BD9C46714}"/>
              </a:ext>
            </a:extLst>
          </p:cNvPr>
          <p:cNvSpPr/>
          <p:nvPr/>
        </p:nvSpPr>
        <p:spPr>
          <a:xfrm>
            <a:off x="905455" y="4901355"/>
            <a:ext cx="2724010" cy="123958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</a:t>
            </a:r>
            <a:r>
              <a:rPr lang="en-US" sz="9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endParaRPr lang="en-US" sz="9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7A548F-A3ED-4C9E-BC23-123216398F24}"/>
              </a:ext>
            </a:extLst>
          </p:cNvPr>
          <p:cNvSpPr/>
          <p:nvPr/>
        </p:nvSpPr>
        <p:spPr>
          <a:xfrm>
            <a:off x="6694191" y="4901355"/>
            <a:ext cx="2468465" cy="140524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96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endParaRPr lang="en-US" sz="96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5A53D4B6-EF08-45EF-B539-36E4B4BCB03F}"/>
              </a:ext>
            </a:extLst>
          </p:cNvPr>
          <p:cNvSpPr/>
          <p:nvPr/>
        </p:nvSpPr>
        <p:spPr>
          <a:xfrm>
            <a:off x="9453438" y="5002782"/>
            <a:ext cx="2271618" cy="1405249"/>
          </a:xfrm>
          <a:prstGeom prst="flowChart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6BC776-914B-4603-BE21-E2E60EB6C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42" y="1342857"/>
            <a:ext cx="3175000" cy="3141610"/>
          </a:xfrm>
          <a:prstGeom prst="rect">
            <a:avLst/>
          </a:prstGeom>
        </p:spPr>
      </p:pic>
      <p:pic>
        <p:nvPicPr>
          <p:cNvPr id="1026" name="Picture 2" descr="প্রিয় | ইন্টারনেট লাইফ">
            <a:extLst>
              <a:ext uri="{FF2B5EF4-FFF2-40B4-BE49-F238E27FC236}">
                <a16:creationId xmlns:a16="http://schemas.microsoft.com/office/drawing/2014/main" id="{30D9643F-7A76-4E7F-AEDE-347576381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56" y="1477108"/>
            <a:ext cx="3976034" cy="30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ame 15">
            <a:extLst>
              <a:ext uri="{FF2B5EF4-FFF2-40B4-BE49-F238E27FC236}">
                <a16:creationId xmlns:a16="http://schemas.microsoft.com/office/drawing/2014/main" id="{367CE242-30E0-43E3-B5E2-97359939C8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115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6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00B050"/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9FA02A29-374B-4B93-8223-8856CD4D588E}"/>
              </a:ext>
            </a:extLst>
          </p:cNvPr>
          <p:cNvSpPr/>
          <p:nvPr/>
        </p:nvSpPr>
        <p:spPr>
          <a:xfrm>
            <a:off x="9917723" y="4736738"/>
            <a:ext cx="1827334" cy="1338948"/>
          </a:xfrm>
          <a:prstGeom prst="flowChart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D60C9D-47D5-4498-B4DB-32F9C4D91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03" y="1674055"/>
            <a:ext cx="4431997" cy="2568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27EEC5-9069-4088-8E7A-DCB8BE0C40AC}"/>
              </a:ext>
            </a:extLst>
          </p:cNvPr>
          <p:cNvSpPr txBox="1"/>
          <p:nvPr/>
        </p:nvSpPr>
        <p:spPr>
          <a:xfrm>
            <a:off x="801859" y="4718596"/>
            <a:ext cx="8314006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ডাকে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ঘ্যাঙ</a:t>
            </a:r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ঘ্যা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34BFBD-BD36-4872-AC25-3092F9B8B0E5}"/>
              </a:ext>
            </a:extLst>
          </p:cNvPr>
          <p:cNvSpPr txBox="1"/>
          <p:nvPr/>
        </p:nvSpPr>
        <p:spPr>
          <a:xfrm>
            <a:off x="8718283" y="1859340"/>
            <a:ext cx="239888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 </a:t>
            </a:r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5484BB-ECEC-42C5-8014-47942A78312C}"/>
              </a:ext>
            </a:extLst>
          </p:cNvPr>
          <p:cNvSpPr txBox="1"/>
          <p:nvPr/>
        </p:nvSpPr>
        <p:spPr>
          <a:xfrm>
            <a:off x="988425" y="457673"/>
            <a:ext cx="387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বলতো ছবি  টি কিসের </a:t>
            </a:r>
            <a:endParaRPr lang="en-US" sz="3600" b="1" dirty="0">
              <a:highlight>
                <a:srgbClr val="0080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40224FC2-C2BF-4B3C-9D05-C0AABF10F65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8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B6856F-DB81-46CD-8A9B-AB447DC2ED1D}"/>
              </a:ext>
            </a:extLst>
          </p:cNvPr>
          <p:cNvSpPr txBox="1"/>
          <p:nvPr/>
        </p:nvSpPr>
        <p:spPr>
          <a:xfrm>
            <a:off x="436945" y="842347"/>
            <a:ext cx="6273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এসো ঙ দিয়ে আমরা আরো দুটি শব্দ শিখি ।</a:t>
            </a:r>
            <a:endParaRPr lang="en-US" sz="3600" b="1" dirty="0">
              <a:highlight>
                <a:srgbClr val="00FFFF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F631D6-98CE-46E2-A072-6ECEDBB1FB58}"/>
              </a:ext>
            </a:extLst>
          </p:cNvPr>
          <p:cNvSpPr txBox="1"/>
          <p:nvPr/>
        </p:nvSpPr>
        <p:spPr>
          <a:xfrm>
            <a:off x="7740918" y="842346"/>
            <a:ext cx="387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বলতো ছবি দুই টি কিসের </a:t>
            </a:r>
            <a:endParaRPr lang="en-US" sz="3600" b="1" dirty="0">
              <a:highlight>
                <a:srgbClr val="0080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E4296A-4322-4A48-9118-9758AD82927E}"/>
              </a:ext>
            </a:extLst>
          </p:cNvPr>
          <p:cNvSpPr/>
          <p:nvPr/>
        </p:nvSpPr>
        <p:spPr>
          <a:xfrm>
            <a:off x="1084059" y="4830848"/>
            <a:ext cx="1922151" cy="137331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BBD49-1A52-4FE9-8B2B-B89AC7C268B3}"/>
              </a:ext>
            </a:extLst>
          </p:cNvPr>
          <p:cNvSpPr txBox="1"/>
          <p:nvPr/>
        </p:nvSpPr>
        <p:spPr>
          <a:xfrm>
            <a:off x="6246056" y="4764127"/>
            <a:ext cx="239888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 </a:t>
            </a:r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3300D7CB-B632-4B4B-BBF2-F2E0A0CA5EBC}"/>
              </a:ext>
            </a:extLst>
          </p:cNvPr>
          <p:cNvSpPr/>
          <p:nvPr/>
        </p:nvSpPr>
        <p:spPr>
          <a:xfrm>
            <a:off x="9221034" y="4677739"/>
            <a:ext cx="2398880" cy="1679531"/>
          </a:xfrm>
          <a:prstGeom prst="flowChart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5E37DB-052A-48E5-9E2E-28DA8626E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82" y="2093873"/>
            <a:ext cx="2317154" cy="2568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C96B5740-5046-4A28-864B-3C162C54AF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79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594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5">
                <a:lumMod val="75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9588EAE-3104-4F39-B9A6-F1C29A3E9C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570" y="5162046"/>
            <a:ext cx="1858217" cy="1238811"/>
          </a:xfrm>
          <a:prstGeom prst="rect">
            <a:avLst/>
          </a:prstGeom>
        </p:spPr>
      </p:pic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2EBAE1BA-C469-419D-8132-56DEE7B0558A}"/>
              </a:ext>
            </a:extLst>
          </p:cNvPr>
          <p:cNvSpPr/>
          <p:nvPr/>
        </p:nvSpPr>
        <p:spPr>
          <a:xfrm>
            <a:off x="651020" y="2274334"/>
            <a:ext cx="1505243" cy="71745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98ADEC11-CAA0-48E5-BE1F-AFD827040500}"/>
              </a:ext>
            </a:extLst>
          </p:cNvPr>
          <p:cNvSpPr/>
          <p:nvPr/>
        </p:nvSpPr>
        <p:spPr>
          <a:xfrm>
            <a:off x="3119840" y="5457325"/>
            <a:ext cx="1505243" cy="71745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DA080B83-7341-43E9-A7BE-4031D33226EC}"/>
              </a:ext>
            </a:extLst>
          </p:cNvPr>
          <p:cNvSpPr/>
          <p:nvPr/>
        </p:nvSpPr>
        <p:spPr>
          <a:xfrm>
            <a:off x="6422143" y="3908723"/>
            <a:ext cx="1505243" cy="71745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6C17C253-7ABA-449D-ABF3-A05A330D3A2C}"/>
              </a:ext>
            </a:extLst>
          </p:cNvPr>
          <p:cNvSpPr/>
          <p:nvPr/>
        </p:nvSpPr>
        <p:spPr>
          <a:xfrm>
            <a:off x="711110" y="3876956"/>
            <a:ext cx="1505243" cy="71745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48EB82FB-5ACE-49DC-AFAB-C20BCBA18E1C}"/>
              </a:ext>
            </a:extLst>
          </p:cNvPr>
          <p:cNvSpPr/>
          <p:nvPr/>
        </p:nvSpPr>
        <p:spPr>
          <a:xfrm>
            <a:off x="6549169" y="2287308"/>
            <a:ext cx="1505243" cy="71745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4CAAB1D0-1CBE-40AF-BF67-1058043C678A}"/>
              </a:ext>
            </a:extLst>
          </p:cNvPr>
          <p:cNvSpPr/>
          <p:nvPr/>
        </p:nvSpPr>
        <p:spPr>
          <a:xfrm>
            <a:off x="4262949" y="3874004"/>
            <a:ext cx="1505243" cy="71745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গ</a:t>
            </a:r>
            <a:r>
              <a:rPr lang="bn-IN" sz="3600" b="1" dirty="0">
                <a:latin typeface="AdorshoLipi" panose="02000500020000020004" pitchFamily="1" charset="0"/>
                <a:cs typeface="AdorshoLipi" panose="02000500020000020004" pitchFamily="1" charset="0"/>
              </a:rPr>
              <a:t>ম</a:t>
            </a:r>
            <a:endParaRPr lang="en-US" sz="3600" b="1" dirty="0"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6F09CED8-E9E4-45BD-B883-C813D5B0B448}"/>
              </a:ext>
            </a:extLst>
          </p:cNvPr>
          <p:cNvSpPr/>
          <p:nvPr/>
        </p:nvSpPr>
        <p:spPr>
          <a:xfrm>
            <a:off x="10089513" y="2278966"/>
            <a:ext cx="1505243" cy="71745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C9ED57A7-9968-4DD3-9F50-DBBF5395C89F}"/>
              </a:ext>
            </a:extLst>
          </p:cNvPr>
          <p:cNvSpPr/>
          <p:nvPr/>
        </p:nvSpPr>
        <p:spPr>
          <a:xfrm>
            <a:off x="4262950" y="2274334"/>
            <a:ext cx="1505243" cy="71745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7C417F86-5C23-4441-B79D-FF4469856260}"/>
              </a:ext>
            </a:extLst>
          </p:cNvPr>
          <p:cNvSpPr/>
          <p:nvPr/>
        </p:nvSpPr>
        <p:spPr>
          <a:xfrm>
            <a:off x="7174764" y="5489439"/>
            <a:ext cx="1505243" cy="71745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75FD4179-A142-459A-A237-729246C8CD9A}"/>
              </a:ext>
            </a:extLst>
          </p:cNvPr>
          <p:cNvSpPr/>
          <p:nvPr/>
        </p:nvSpPr>
        <p:spPr>
          <a:xfrm>
            <a:off x="10039053" y="3860400"/>
            <a:ext cx="1505243" cy="71745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8066CB-1B20-47C4-8325-D1FC82D3C4C0}"/>
              </a:ext>
            </a:extLst>
          </p:cNvPr>
          <p:cNvSpPr/>
          <p:nvPr/>
        </p:nvSpPr>
        <p:spPr>
          <a:xfrm>
            <a:off x="3128497" y="618672"/>
            <a:ext cx="5694447" cy="11327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উচ্চস্বরে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" descr="কলম আবিস্কারের ইতিহাস">
            <a:extLst>
              <a:ext uri="{FF2B5EF4-FFF2-40B4-BE49-F238E27FC236}">
                <a16:creationId xmlns:a16="http://schemas.microsoft.com/office/drawing/2014/main" id="{FF7F628B-0BAF-40AF-8293-B0DD0F262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219" y="2325401"/>
            <a:ext cx="1505243" cy="10093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8356EB0-83C4-42AF-B52A-3218B281A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38" y="2287308"/>
            <a:ext cx="1505243" cy="100935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1C2B4D6-27E6-45AC-947C-5CB9188ED9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38" y="3606956"/>
            <a:ext cx="1485005" cy="12243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B0D733E-0D26-45BC-AD7E-B4424CF883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63" y="3655279"/>
            <a:ext cx="1604780" cy="122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3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D8E6735B-BB17-41B0-95AA-DAF2BF6F6128}"/>
              </a:ext>
            </a:extLst>
          </p:cNvPr>
          <p:cNvSpPr/>
          <p:nvPr/>
        </p:nvSpPr>
        <p:spPr>
          <a:xfrm>
            <a:off x="1307602" y="481145"/>
            <a:ext cx="7159065" cy="1181686"/>
          </a:xfrm>
          <a:prstGeom prst="flowChartProcess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66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66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66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66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18E88C-70C5-4DF4-A317-94336FBD42EF}"/>
              </a:ext>
            </a:extLst>
          </p:cNvPr>
          <p:cNvSpPr/>
          <p:nvPr/>
        </p:nvSpPr>
        <p:spPr>
          <a:xfrm>
            <a:off x="2137116" y="3059721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D50A35-4709-45F6-8423-F510F123B70C}"/>
              </a:ext>
            </a:extLst>
          </p:cNvPr>
          <p:cNvSpPr/>
          <p:nvPr/>
        </p:nvSpPr>
        <p:spPr>
          <a:xfrm>
            <a:off x="9964642" y="3551155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0A51B8-A420-4A61-B00C-47643FFFDB44}"/>
              </a:ext>
            </a:extLst>
          </p:cNvPr>
          <p:cNvSpPr/>
          <p:nvPr/>
        </p:nvSpPr>
        <p:spPr>
          <a:xfrm>
            <a:off x="9983214" y="2931651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0FFF40-4E04-45D3-91B3-FD8B958BA54D}"/>
              </a:ext>
            </a:extLst>
          </p:cNvPr>
          <p:cNvSpPr/>
          <p:nvPr/>
        </p:nvSpPr>
        <p:spPr>
          <a:xfrm>
            <a:off x="2137117" y="2199248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0BD023-B7B1-4DAD-8838-C7407A1BEC5B}"/>
              </a:ext>
            </a:extLst>
          </p:cNvPr>
          <p:cNvSpPr/>
          <p:nvPr/>
        </p:nvSpPr>
        <p:spPr>
          <a:xfrm>
            <a:off x="9950981" y="1180064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</a:t>
            </a: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8DACC-6FE9-4AFE-A717-AD10DD4505F1}"/>
              </a:ext>
            </a:extLst>
          </p:cNvPr>
          <p:cNvSpPr/>
          <p:nvPr/>
        </p:nvSpPr>
        <p:spPr>
          <a:xfrm>
            <a:off x="9972983" y="2333511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AFD10C-F79C-4007-9828-8443B147E54A}"/>
              </a:ext>
            </a:extLst>
          </p:cNvPr>
          <p:cNvSpPr/>
          <p:nvPr/>
        </p:nvSpPr>
        <p:spPr>
          <a:xfrm>
            <a:off x="9964553" y="4821387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C31456-57EF-4494-B4AD-52C6A81A4E01}"/>
              </a:ext>
            </a:extLst>
          </p:cNvPr>
          <p:cNvSpPr/>
          <p:nvPr/>
        </p:nvSpPr>
        <p:spPr>
          <a:xfrm>
            <a:off x="9943526" y="5395895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0CC69C-3942-4F1F-97F9-824730F297E9}"/>
              </a:ext>
            </a:extLst>
          </p:cNvPr>
          <p:cNvSpPr/>
          <p:nvPr/>
        </p:nvSpPr>
        <p:spPr>
          <a:xfrm>
            <a:off x="9950980" y="610175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5DD165-C2AC-4C5F-A9F9-E69C8FC5662E}"/>
              </a:ext>
            </a:extLst>
          </p:cNvPr>
          <p:cNvSpPr/>
          <p:nvPr/>
        </p:nvSpPr>
        <p:spPr>
          <a:xfrm>
            <a:off x="9915046" y="5959437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মলা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176EA9-A5AF-46DD-B945-5A680ACFF9C8}"/>
              </a:ext>
            </a:extLst>
          </p:cNvPr>
          <p:cNvSpPr/>
          <p:nvPr/>
        </p:nvSpPr>
        <p:spPr>
          <a:xfrm>
            <a:off x="2137116" y="3951848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CA8E72-4773-477F-9761-F912C160886E}"/>
              </a:ext>
            </a:extLst>
          </p:cNvPr>
          <p:cNvSpPr/>
          <p:nvPr/>
        </p:nvSpPr>
        <p:spPr>
          <a:xfrm>
            <a:off x="9950982" y="1735371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940D8E-944C-43FF-B8B5-60C7552FFF93}"/>
              </a:ext>
            </a:extLst>
          </p:cNvPr>
          <p:cNvSpPr/>
          <p:nvPr/>
        </p:nvSpPr>
        <p:spPr>
          <a:xfrm>
            <a:off x="9959233" y="4186271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B9A654-FADE-45E7-A8EF-A27D54734045}"/>
              </a:ext>
            </a:extLst>
          </p:cNvPr>
          <p:cNvSpPr/>
          <p:nvPr/>
        </p:nvSpPr>
        <p:spPr>
          <a:xfrm>
            <a:off x="2137115" y="4792392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4D0CB5-1F50-4CD9-9D8B-10FFB44FC8AC}"/>
              </a:ext>
            </a:extLst>
          </p:cNvPr>
          <p:cNvSpPr/>
          <p:nvPr/>
        </p:nvSpPr>
        <p:spPr>
          <a:xfrm>
            <a:off x="2137116" y="5613007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</a:p>
        </p:txBody>
      </p:sp>
    </p:spTree>
    <p:extLst>
      <p:ext uri="{BB962C8B-B14F-4D97-AF65-F5344CB8AC3E}">
        <p14:creationId xmlns:p14="http://schemas.microsoft.com/office/powerpoint/2010/main" val="327604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 0.00278 L -0.66029 -0.4914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11" y="-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 0.00972 L -0.40638 -0.5733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6" y="-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007 L -0.66055 0.1152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20" y="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-0.40208 0.0164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5 0.00533 L -0.66093 0.5358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26" y="2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-3.33333E-6 L -0.40104 0.0421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0.00185 L -0.66068 0.5666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 -0.00139 L -0.40208 0.0555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56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2 4.44444E-6 L -0.66745 0.1113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13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3 0.00533 L -0.40208 0.5865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2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BE5A85-8751-45D1-8D4F-3BCF3C7A0394}"/>
              </a:ext>
            </a:extLst>
          </p:cNvPr>
          <p:cNvSpPr/>
          <p:nvPr/>
        </p:nvSpPr>
        <p:spPr>
          <a:xfrm>
            <a:off x="2822810" y="862578"/>
            <a:ext cx="6482687" cy="968991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667950-ADC1-4692-BE7B-044C0F5BD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053957"/>
              </p:ext>
            </p:extLst>
          </p:nvPr>
        </p:nvGraphicFramePr>
        <p:xfrm>
          <a:off x="1128214" y="2172761"/>
          <a:ext cx="9935571" cy="4352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1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661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বর্ণ</a:t>
                      </a:r>
                      <a:endParaRPr lang="en-US" sz="32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সবুজ</a:t>
                      </a:r>
                      <a:endParaRPr lang="en-US" sz="44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হলুদ</a:t>
                      </a:r>
                      <a:endParaRPr lang="en-US" sz="4400" dirty="0">
                        <a:solidFill>
                          <a:srgbClr val="FFC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7163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7163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163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33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9BB785-94B5-4AD6-8B03-3D4D9A071BC2}"/>
              </a:ext>
            </a:extLst>
          </p:cNvPr>
          <p:cNvSpPr/>
          <p:nvPr/>
        </p:nvSpPr>
        <p:spPr>
          <a:xfrm>
            <a:off x="440392" y="514988"/>
            <a:ext cx="11249445" cy="126924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শব্দগুচ্ছ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4">
            <a:extLst>
              <a:ext uri="{FF2B5EF4-FFF2-40B4-BE49-F238E27FC236}">
                <a16:creationId xmlns:a16="http://schemas.microsoft.com/office/drawing/2014/main" id="{61B7E6BD-BA17-4AAC-A966-C523842D15C6}"/>
              </a:ext>
            </a:extLst>
          </p:cNvPr>
          <p:cNvSpPr/>
          <p:nvPr/>
        </p:nvSpPr>
        <p:spPr>
          <a:xfrm>
            <a:off x="5684293" y="1828796"/>
            <a:ext cx="450378" cy="66874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9CB447-E9C6-4BFC-95AF-2CBE1841A7BD}"/>
              </a:ext>
            </a:extLst>
          </p:cNvPr>
          <p:cNvSpPr/>
          <p:nvPr/>
        </p:nvSpPr>
        <p:spPr>
          <a:xfrm>
            <a:off x="2664611" y="5490148"/>
            <a:ext cx="1405720" cy="6744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362003-5660-40A0-A053-4AA2F9270478}"/>
              </a:ext>
            </a:extLst>
          </p:cNvPr>
          <p:cNvSpPr/>
          <p:nvPr/>
        </p:nvSpPr>
        <p:spPr>
          <a:xfrm>
            <a:off x="648251" y="5490150"/>
            <a:ext cx="1405720" cy="6744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042837-812B-46F5-A22D-93C11AB64B86}"/>
              </a:ext>
            </a:extLst>
          </p:cNvPr>
          <p:cNvSpPr/>
          <p:nvPr/>
        </p:nvSpPr>
        <p:spPr>
          <a:xfrm>
            <a:off x="7630131" y="5490146"/>
            <a:ext cx="1405720" cy="6744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3CCE5F-02B1-4D46-97AB-427852948EC0}"/>
              </a:ext>
            </a:extLst>
          </p:cNvPr>
          <p:cNvSpPr/>
          <p:nvPr/>
        </p:nvSpPr>
        <p:spPr>
          <a:xfrm>
            <a:off x="10284117" y="5490146"/>
            <a:ext cx="1405720" cy="6744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C4975-21D9-4AFA-815E-840DC93DAE9D}"/>
              </a:ext>
            </a:extLst>
          </p:cNvPr>
          <p:cNvSpPr/>
          <p:nvPr/>
        </p:nvSpPr>
        <p:spPr>
          <a:xfrm>
            <a:off x="5068644" y="5490147"/>
            <a:ext cx="1405720" cy="6744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21C399-3A24-4739-AEC4-B5BFFF8EC6C4}"/>
              </a:ext>
            </a:extLst>
          </p:cNvPr>
          <p:cNvSpPr txBox="1"/>
          <p:nvPr/>
        </p:nvSpPr>
        <p:spPr>
          <a:xfrm>
            <a:off x="648251" y="2913915"/>
            <a:ext cx="10833725" cy="144655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800" b="1" dirty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কাক, খাবার, ছাগল, ঘড়ি,ব্যাঙ  </a:t>
            </a:r>
            <a:endParaRPr lang="en-US" sz="8800" b="1" dirty="0">
              <a:ln>
                <a:solidFill>
                  <a:srgbClr val="0070C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84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002060"/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7EA6D8-F7F8-4576-861B-6C1E162B15CB}"/>
              </a:ext>
            </a:extLst>
          </p:cNvPr>
          <p:cNvSpPr txBox="1"/>
          <p:nvPr/>
        </p:nvSpPr>
        <p:spPr>
          <a:xfrm>
            <a:off x="3896139" y="357808"/>
            <a:ext cx="492980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     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FD3F76-2307-483B-9F08-732D6513549E}"/>
              </a:ext>
            </a:extLst>
          </p:cNvPr>
          <p:cNvSpPr txBox="1"/>
          <p:nvPr/>
        </p:nvSpPr>
        <p:spPr>
          <a:xfrm>
            <a:off x="404192" y="1668099"/>
            <a:ext cx="5440017" cy="48320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রমজান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পদবীঃসহকারী শিক্ষক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মাঝের গাঁও সরকারি প্রাথমিক বিদ্যালয়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কোম্পানীগঞ্জ, সিলেট।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8253C6-D530-4B07-8084-FCE5B3F23F02}"/>
              </a:ext>
            </a:extLst>
          </p:cNvPr>
          <p:cNvSpPr txBox="1"/>
          <p:nvPr/>
        </p:nvSpPr>
        <p:spPr>
          <a:xfrm>
            <a:off x="6559826" y="1975876"/>
            <a:ext cx="5168348" cy="452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শ্রেণিঃপ্রথম</a:t>
            </a: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পাঠঃবর্ণ শিখি</a:t>
            </a: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পাঠ্যাংশঃক                 ঙ</a:t>
            </a: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মিনিট।</a:t>
            </a: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তারিখঃ.৩/১২/২০২০খ্রিঃ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E121A1-1DA1-4B0D-A9B7-BCAED1343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03064"/>
            <a:ext cx="1918754" cy="162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22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84477D-E4FE-40A5-91A8-7B59A8D6BFBC}"/>
              </a:ext>
            </a:extLst>
          </p:cNvPr>
          <p:cNvSpPr/>
          <p:nvPr/>
        </p:nvSpPr>
        <p:spPr>
          <a:xfrm>
            <a:off x="480085" y="467435"/>
            <a:ext cx="11027391" cy="5923129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400" b="1" dirty="0">
                <a:solidFill>
                  <a:srgbClr val="FF0000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1" dirty="0">
                <a:solidFill>
                  <a:srgbClr val="FF0000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 err="1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র্ণটি</a:t>
            </a:r>
            <a:r>
              <a:rPr lang="en-US" sz="4800" b="1" dirty="0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b="1" dirty="0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800" b="1" dirty="0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b="1" dirty="0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b="1" dirty="0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800" b="1" dirty="0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800" b="1" dirty="0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C3BDC1-FA0A-4AE2-9B0A-1C3312DE9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183" y="1097280"/>
            <a:ext cx="4788725" cy="26947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75C8DF8-6168-4B28-88A7-B480394E6788}"/>
              </a:ext>
            </a:extLst>
          </p:cNvPr>
          <p:cNvSpPr/>
          <p:nvPr/>
        </p:nvSpPr>
        <p:spPr>
          <a:xfrm>
            <a:off x="1191960" y="772775"/>
            <a:ext cx="2802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6778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071B09-10B8-47F1-A0FA-EFD982156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91" y="1262575"/>
            <a:ext cx="6002217" cy="43328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C36D28E-C2DF-433B-B901-BA3DE24FCB8A}"/>
              </a:ext>
            </a:extLst>
          </p:cNvPr>
          <p:cNvSpPr/>
          <p:nvPr/>
        </p:nvSpPr>
        <p:spPr>
          <a:xfrm>
            <a:off x="977965" y="800910"/>
            <a:ext cx="42338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highlight>
                <a:srgbClr val="00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C87EB4-437C-4403-8AAB-7984EB8D68A4}"/>
              </a:ext>
            </a:extLst>
          </p:cNvPr>
          <p:cNvSpPr txBox="1"/>
          <p:nvPr/>
        </p:nvSpPr>
        <p:spPr>
          <a:xfrm>
            <a:off x="8482818" y="5133759"/>
            <a:ext cx="3348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ভালো থেকো ।</a:t>
            </a:r>
            <a:endParaRPr lang="en-US" sz="5400" b="1" dirty="0">
              <a:highlight>
                <a:srgbClr val="00FFFF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15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955118-07AF-45F6-9D46-5411FD9C2C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8100000" scaled="1"/>
            <a:tileRect/>
          </a:gradFill>
          <a:ln w="571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600" b="1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3600" b="1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কলা </a:t>
            </a:r>
            <a:r>
              <a:rPr lang="bn-IN" sz="3600" b="1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3600" b="1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খাই  </a:t>
            </a:r>
            <a:endParaRPr lang="en-US" sz="3600" b="1" dirty="0">
              <a:ln>
                <a:solidFill>
                  <a:srgbClr val="00B0F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600" b="1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এত বেশি খেতে নাই</a:t>
            </a:r>
            <a:endParaRPr lang="en-US" sz="3600" b="1" dirty="0">
              <a:ln>
                <a:solidFill>
                  <a:srgbClr val="00B0F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b="1" dirty="0" err="1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 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b="1" dirty="0" err="1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ঘাস</a:t>
            </a:r>
            <a:endParaRPr lang="en-US" sz="3600" b="1" dirty="0">
              <a:ln>
                <a:solidFill>
                  <a:srgbClr val="00B0F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err="1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ঘাস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চাস</a:t>
            </a:r>
            <a:endParaRPr lang="en-US" sz="3600" b="1" dirty="0">
              <a:ln>
                <a:solidFill>
                  <a:srgbClr val="00B0F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কুনোব্যাঙ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 dirty="0" err="1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ঘ্যাং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ঘ্যাং</a:t>
            </a:r>
            <a:endParaRPr lang="en-US" sz="3600" b="1" dirty="0">
              <a:ln>
                <a:solidFill>
                  <a:srgbClr val="00B0F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ক খ গ ঘ ঙ।</a:t>
            </a:r>
            <a:endParaRPr lang="en-US" sz="5400" b="1" dirty="0">
              <a:ln>
                <a:solidFill>
                  <a:srgbClr val="00B0F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F4E9CC8C-DAF3-4406-8B69-2323C22A08C7}"/>
              </a:ext>
            </a:extLst>
          </p:cNvPr>
          <p:cNvSpPr/>
          <p:nvPr/>
        </p:nvSpPr>
        <p:spPr>
          <a:xfrm>
            <a:off x="1156070" y="744172"/>
            <a:ext cx="9321421" cy="5622876"/>
          </a:xfrm>
          <a:prstGeom prst="fram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09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ED3D0D-2D94-4AC8-8154-3C7673DF5C74}"/>
              </a:ext>
            </a:extLst>
          </p:cNvPr>
          <p:cNvSpPr/>
          <p:nvPr/>
        </p:nvSpPr>
        <p:spPr>
          <a:xfrm>
            <a:off x="576624" y="2384184"/>
            <a:ext cx="5199797" cy="7983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খ গ ঘ 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76A7B2-FA47-446D-A31B-570F10E07BCD}"/>
              </a:ext>
            </a:extLst>
          </p:cNvPr>
          <p:cNvSpPr/>
          <p:nvPr/>
        </p:nvSpPr>
        <p:spPr>
          <a:xfrm>
            <a:off x="458682" y="478302"/>
            <a:ext cx="5199797" cy="10508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B0D91B-AA09-4957-B7E7-55CC219143F2}"/>
              </a:ext>
            </a:extLst>
          </p:cNvPr>
          <p:cNvSpPr/>
          <p:nvPr/>
        </p:nvSpPr>
        <p:spPr>
          <a:xfrm>
            <a:off x="1571728" y="4225316"/>
            <a:ext cx="2973697" cy="6141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অধ্যায়-১৬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CEB8AE-AD1A-4C39-88E9-8079834D33E7}"/>
              </a:ext>
            </a:extLst>
          </p:cNvPr>
          <p:cNvSpPr/>
          <p:nvPr/>
        </p:nvSpPr>
        <p:spPr>
          <a:xfrm>
            <a:off x="2170654" y="6093671"/>
            <a:ext cx="1775849" cy="3821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নং-২০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C2899C-5448-4E52-87BE-7B41795572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" r="5126" b="5445"/>
          <a:stretch/>
        </p:blipFill>
        <p:spPr>
          <a:xfrm>
            <a:off x="5894363" y="478302"/>
            <a:ext cx="5669280" cy="599750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DC3A175-EE2A-4275-8476-1B6D0C0C33DA}"/>
              </a:ext>
            </a:extLst>
          </p:cNvPr>
          <p:cNvSpPr/>
          <p:nvPr/>
        </p:nvSpPr>
        <p:spPr>
          <a:xfrm>
            <a:off x="6129104" y="2406190"/>
            <a:ext cx="5199797" cy="7983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খ গ ঘ ঙ</a:t>
            </a:r>
          </a:p>
        </p:txBody>
      </p:sp>
    </p:spTree>
    <p:extLst>
      <p:ext uri="{BB962C8B-B14F-4D97-AF65-F5344CB8AC3E}">
        <p14:creationId xmlns:p14="http://schemas.microsoft.com/office/powerpoint/2010/main" val="2671930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00B0F0"/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D69A3E-89BD-4086-9733-052A630C81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12" b="13008"/>
          <a:stretch/>
        </p:blipFill>
        <p:spPr>
          <a:xfrm>
            <a:off x="286730" y="4532243"/>
            <a:ext cx="11618537" cy="19951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0BCB70-2354-47B4-A031-80AC9E3513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41" b="38990"/>
          <a:stretch/>
        </p:blipFill>
        <p:spPr>
          <a:xfrm>
            <a:off x="286731" y="3229378"/>
            <a:ext cx="11618538" cy="1302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204954-D37B-4CF9-AFC6-317DB720B9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81"/>
          <a:stretch/>
        </p:blipFill>
        <p:spPr>
          <a:xfrm>
            <a:off x="286732" y="437323"/>
            <a:ext cx="11618536" cy="279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31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61BBDD-25AB-463E-82AE-3F26F8D3BA71}"/>
              </a:ext>
            </a:extLst>
          </p:cNvPr>
          <p:cNvSpPr txBox="1"/>
          <p:nvPr/>
        </p:nvSpPr>
        <p:spPr>
          <a:xfrm>
            <a:off x="8979875" y="1869890"/>
            <a:ext cx="2318825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লম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0F457F-A997-4C5C-B94A-9DF6B3F95394}"/>
              </a:ext>
            </a:extLst>
          </p:cNvPr>
          <p:cNvSpPr txBox="1"/>
          <p:nvPr/>
        </p:nvSpPr>
        <p:spPr>
          <a:xfrm>
            <a:off x="560364" y="4692688"/>
            <a:ext cx="4403188" cy="1569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লম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ধরি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409053-24AE-4382-A9FF-8E1257B1CEAB}"/>
              </a:ext>
            </a:extLst>
          </p:cNvPr>
          <p:cNvSpPr txBox="1"/>
          <p:nvPr/>
        </p:nvSpPr>
        <p:spPr>
          <a:xfrm>
            <a:off x="9728981" y="4692688"/>
            <a:ext cx="1369256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</a:p>
        </p:txBody>
      </p:sp>
      <p:pic>
        <p:nvPicPr>
          <p:cNvPr id="2050" name="Picture 2" descr="কলম আবিস্কারের ইতিহাস">
            <a:extLst>
              <a:ext uri="{FF2B5EF4-FFF2-40B4-BE49-F238E27FC236}">
                <a16:creationId xmlns:a16="http://schemas.microsoft.com/office/drawing/2014/main" id="{C6CB2E97-919C-4E0F-B432-EA54E6D3F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15" y="1561335"/>
            <a:ext cx="5122985" cy="25462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E64596D8-1D72-449B-AD5D-257AA33AAD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74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372EA3-7AB5-4462-B3ED-703D2E228FB8}"/>
              </a:ext>
            </a:extLst>
          </p:cNvPr>
          <p:cNvSpPr txBox="1"/>
          <p:nvPr/>
        </p:nvSpPr>
        <p:spPr>
          <a:xfrm>
            <a:off x="745588" y="489440"/>
            <a:ext cx="3305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বলতো ছবি টি কিসের </a:t>
            </a:r>
            <a:endParaRPr lang="en-US" sz="3600" b="1" dirty="0">
              <a:highlight>
                <a:srgbClr val="0080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853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1102F5D5-EEA4-4775-993C-8F53EDB5BAC4}"/>
              </a:ext>
            </a:extLst>
          </p:cNvPr>
          <p:cNvSpPr/>
          <p:nvPr/>
        </p:nvSpPr>
        <p:spPr>
          <a:xfrm>
            <a:off x="9126946" y="4634209"/>
            <a:ext cx="2504836" cy="1739073"/>
          </a:xfrm>
          <a:prstGeom prst="flowChart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2AD8C9-8432-4B20-AC44-997033912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1" y="1802645"/>
            <a:ext cx="4956516" cy="24400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9FFE5A-FC2F-4E81-B05B-7C905CB572E0}"/>
              </a:ext>
            </a:extLst>
          </p:cNvPr>
          <p:cNvSpPr txBox="1"/>
          <p:nvPr/>
        </p:nvSpPr>
        <p:spPr>
          <a:xfrm>
            <a:off x="6179911" y="4773159"/>
            <a:ext cx="268692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মলা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A1D470-856D-43E4-BA9C-487CBC0F7D74}"/>
              </a:ext>
            </a:extLst>
          </p:cNvPr>
          <p:cNvSpPr txBox="1"/>
          <p:nvPr/>
        </p:nvSpPr>
        <p:spPr>
          <a:xfrm>
            <a:off x="2222447" y="4698871"/>
            <a:ext cx="2584263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লা 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28329F-3AAF-4FA4-B5FC-8DEC1EDE8E88}"/>
              </a:ext>
            </a:extLst>
          </p:cNvPr>
          <p:cNvSpPr txBox="1"/>
          <p:nvPr/>
        </p:nvSpPr>
        <p:spPr>
          <a:xfrm>
            <a:off x="469841" y="617016"/>
            <a:ext cx="6273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এসো ক দিয়ে আমরা আরো দুটি শব্দ শিখি ।</a:t>
            </a:r>
            <a:endParaRPr lang="en-US" sz="3600" b="1" dirty="0">
              <a:highlight>
                <a:srgbClr val="00FFFF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6FCA8D-3055-4D7B-8126-9D8F17CA3AEA}"/>
              </a:ext>
            </a:extLst>
          </p:cNvPr>
          <p:cNvSpPr txBox="1"/>
          <p:nvPr/>
        </p:nvSpPr>
        <p:spPr>
          <a:xfrm>
            <a:off x="7657670" y="647795"/>
            <a:ext cx="2457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ছবি দুইটি কিসের </a:t>
            </a:r>
            <a:endParaRPr lang="en-US" sz="3200" b="1" dirty="0">
              <a:highlight>
                <a:srgbClr val="00FFFF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DECF6E-E2C7-4FC9-A1AC-3EF8C6E02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529" y="1575582"/>
            <a:ext cx="4009293" cy="28972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1A85CE2D-BB82-4730-98F7-21EA85774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500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84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92D050"/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85449B-3B47-4798-AD34-F006A450141E}"/>
              </a:ext>
            </a:extLst>
          </p:cNvPr>
          <p:cNvSpPr txBox="1"/>
          <p:nvPr/>
        </p:nvSpPr>
        <p:spPr>
          <a:xfrm>
            <a:off x="745588" y="489440"/>
            <a:ext cx="3305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বলতো ছবি টি কিসের </a:t>
            </a:r>
            <a:endParaRPr lang="en-US" sz="3600" b="1" dirty="0">
              <a:highlight>
                <a:srgbClr val="0080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0369DA-7396-43C4-916B-9FEA320D6000}"/>
              </a:ext>
            </a:extLst>
          </p:cNvPr>
          <p:cNvSpPr txBox="1"/>
          <p:nvPr/>
        </p:nvSpPr>
        <p:spPr>
          <a:xfrm>
            <a:off x="590842" y="4614203"/>
            <a:ext cx="410776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বর পড়ি 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C1076A-C80C-41D4-B35D-97334D573D4D}"/>
              </a:ext>
            </a:extLst>
          </p:cNvPr>
          <p:cNvSpPr txBox="1"/>
          <p:nvPr/>
        </p:nvSpPr>
        <p:spPr>
          <a:xfrm>
            <a:off x="8464061" y="1859340"/>
            <a:ext cx="2461846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বর 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6325D3-61DB-4869-A73E-A84F6A3D906A}"/>
              </a:ext>
            </a:extLst>
          </p:cNvPr>
          <p:cNvSpPr txBox="1"/>
          <p:nvPr/>
        </p:nvSpPr>
        <p:spPr>
          <a:xfrm>
            <a:off x="8829821" y="4614203"/>
            <a:ext cx="2096086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খ</a:t>
            </a:r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7F12B1-6BBA-40A4-8CFF-D3983396F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6" y="1596292"/>
            <a:ext cx="5209734" cy="2743199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72B908BE-2E26-4019-82B9-39D01F09E2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090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86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C5C3BA-3B00-4BA3-BAD3-A71F46F20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46" y="1014676"/>
            <a:ext cx="4228908" cy="3732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EDA6AC-8A36-4929-9EFA-9663A5FB68BF}"/>
              </a:ext>
            </a:extLst>
          </p:cNvPr>
          <p:cNvSpPr/>
          <p:nvPr/>
        </p:nvSpPr>
        <p:spPr>
          <a:xfrm>
            <a:off x="9495694" y="4978528"/>
            <a:ext cx="2140356" cy="13921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9FE9DF-A9F6-413B-A42E-BABF2E70F95C}"/>
              </a:ext>
            </a:extLst>
          </p:cNvPr>
          <p:cNvSpPr txBox="1"/>
          <p:nvPr/>
        </p:nvSpPr>
        <p:spPr>
          <a:xfrm>
            <a:off x="6475829" y="4978528"/>
            <a:ext cx="2463916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খ</a:t>
            </a:r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40F27D-4EA6-4B82-B94F-849F327A97F2}"/>
              </a:ext>
            </a:extLst>
          </p:cNvPr>
          <p:cNvSpPr txBox="1"/>
          <p:nvPr/>
        </p:nvSpPr>
        <p:spPr>
          <a:xfrm>
            <a:off x="1007676" y="4978528"/>
            <a:ext cx="3536188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রগোস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752C2A-1B4E-4EBF-B2BD-219447016DBB}"/>
              </a:ext>
            </a:extLst>
          </p:cNvPr>
          <p:cNvSpPr txBox="1"/>
          <p:nvPr/>
        </p:nvSpPr>
        <p:spPr>
          <a:xfrm>
            <a:off x="469702" y="309812"/>
            <a:ext cx="6273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এসো গ দিয়ে আমরা আরো দুটি শব্দ শিখি ।</a:t>
            </a:r>
            <a:endParaRPr lang="en-US" sz="3600" b="1" dirty="0">
              <a:highlight>
                <a:srgbClr val="00FFFF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5CD2B-A3C8-4483-9E4E-EB64A5BA1B66}"/>
              </a:ext>
            </a:extLst>
          </p:cNvPr>
          <p:cNvSpPr txBox="1"/>
          <p:nvPr/>
        </p:nvSpPr>
        <p:spPr>
          <a:xfrm>
            <a:off x="7642444" y="378418"/>
            <a:ext cx="387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বলতো ছবি দুই টি কিসের </a:t>
            </a:r>
            <a:endParaRPr lang="en-US" sz="3600" b="1" dirty="0">
              <a:highlight>
                <a:srgbClr val="0080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খই - উইকিপিডিয়া">
            <a:extLst>
              <a:ext uri="{FF2B5EF4-FFF2-40B4-BE49-F238E27FC236}">
                <a16:creationId xmlns:a16="http://schemas.microsoft.com/office/drawing/2014/main" id="{7F6B55B4-059A-4D85-9535-C70F0E0E8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27" y="1014677"/>
            <a:ext cx="4572000" cy="373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ame 12">
            <a:extLst>
              <a:ext uri="{FF2B5EF4-FFF2-40B4-BE49-F238E27FC236}">
                <a16:creationId xmlns:a16="http://schemas.microsoft.com/office/drawing/2014/main" id="{89BBBAD7-E564-4938-82E4-859BA389BD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5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3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319</Words>
  <Application>Microsoft Office PowerPoint</Application>
  <PresentationFormat>Widescreen</PresentationFormat>
  <Paragraphs>116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AdorshoLipi</vt:lpstr>
      <vt:lpstr>Arial</vt:lpstr>
      <vt:lpstr>Calibri</vt:lpstr>
      <vt:lpstr>Calibri Light</vt:lpstr>
      <vt:lpstr>NikoshBAN</vt:lpstr>
      <vt:lpstr>Trebuchet MS</vt:lpstr>
      <vt:lpstr>Vrinda</vt:lpstr>
      <vt:lpstr>Wingdings 3</vt:lpstr>
      <vt:lpstr>Office Theme</vt:lpstr>
      <vt:lpstr>1_Office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MG SCHOOL</dc:creator>
  <cp:lastModifiedBy>MG SCHOOL</cp:lastModifiedBy>
  <cp:revision>21</cp:revision>
  <dcterms:created xsi:type="dcterms:W3CDTF">2020-12-01T13:57:10Z</dcterms:created>
  <dcterms:modified xsi:type="dcterms:W3CDTF">2020-12-02T22:34:48Z</dcterms:modified>
</cp:coreProperties>
</file>