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painter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/>
      <dgm:t>
        <a:bodyPr/>
        <a:lstStyle/>
        <a:p>
          <a:pPr rtl="0"/>
          <a:r>
            <a:rPr lang="en-US" sz="3200" dirty="0" smtClean="0"/>
            <a:t>famous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/>
      <dgm:t>
        <a:bodyPr/>
        <a:lstStyle/>
        <a:p>
          <a:r>
            <a:rPr lang="en-US" sz="3200" dirty="0" smtClean="0"/>
            <a:t>exhibit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travel</a:t>
          </a: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/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born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establish 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Ang="0" custScaleX="210051" custScaleY="9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6456" custRadScaleInc="3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58830" custRadScaleRad="116966" custRadScaleInc="-25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225510" custScaleY="102847" custRadScaleRad="107152" custRadScaleInc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ScaleX="162559" custRadScaleRad="116209" custRadScaleInc="3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ScaleX="163884" custRadScaleRad="110564" custRadScaleInc="-2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F169AFC-BC82-4B45-97AD-32F2E2D6D618}" type="presOf" srcId="{2B15C628-5ED9-44B9-8577-756037836E22}" destId="{2FFAB304-3906-4A9C-88F6-447A6F5E2B67}" srcOrd="1" destOrd="0" presId="urn:microsoft.com/office/officeart/2005/8/layout/cycle2"/>
    <dgm:cxn modelId="{0296C650-9AAA-4324-92B8-289B8297731A}" type="presOf" srcId="{BF99B4DD-FE70-481C-B4DB-9B6767C633A3}" destId="{62567BE5-ABE4-4602-970A-A8DAA81299A8}" srcOrd="0" destOrd="0" presId="urn:microsoft.com/office/officeart/2005/8/layout/cycle2"/>
    <dgm:cxn modelId="{E7E09D7E-D070-443A-BE4D-3E4EABB9CE5A}" type="presOf" srcId="{4D6ACB92-8F68-4F88-ADAA-92F9B5EA7A16}" destId="{248C7CAD-03BB-43FC-AA9E-1593FEBF033B}" srcOrd="0" destOrd="0" presId="urn:microsoft.com/office/officeart/2005/8/layout/cycle2"/>
    <dgm:cxn modelId="{863A0740-9E9A-4B09-A7FE-3A47AD167E80}" type="presOf" srcId="{D98CCF07-32C5-4017-A8CC-C5C7547B2D52}" destId="{E6399274-8EE9-4A91-B369-D9EE0A9B8252}" srcOrd="0" destOrd="0" presId="urn:microsoft.com/office/officeart/2005/8/layout/cycle2"/>
    <dgm:cxn modelId="{959E93BC-75D7-4F9E-A857-EF9F86D0F763}" type="presOf" srcId="{FDB2FF6B-1AB2-4B13-8545-106FE5D590AB}" destId="{9B8543CB-EE85-4BD1-AF66-B634B0E57A82}" srcOrd="1" destOrd="0" presId="urn:microsoft.com/office/officeart/2005/8/layout/cycle2"/>
    <dgm:cxn modelId="{F0903D4B-099E-48EA-B2EC-35B0E77FB8D8}" type="presOf" srcId="{30459E12-92E2-4717-821D-B5E126C4CA7C}" destId="{8D1CC138-40C5-43E6-9A48-BA091316EC22}" srcOrd="0" destOrd="0" presId="urn:microsoft.com/office/officeart/2005/8/layout/cycle2"/>
    <dgm:cxn modelId="{E9DF2738-B6A7-4109-86AA-F85334BF6B48}" type="presOf" srcId="{FDB2FF6B-1AB2-4B13-8545-106FE5D590AB}" destId="{116C0CEE-9EF3-45C2-90C6-D0E59ACC0AD4}" srcOrd="0" destOrd="0" presId="urn:microsoft.com/office/officeart/2005/8/layout/cycle2"/>
    <dgm:cxn modelId="{6B4161EE-BFE0-4CD9-935E-19C62794D73E}" type="presOf" srcId="{2B15C628-5ED9-44B9-8577-756037836E22}" destId="{9383C571-01A5-48BC-8A83-BC20A9DFF9AC}" srcOrd="0" destOrd="0" presId="urn:microsoft.com/office/officeart/2005/8/layout/cycle2"/>
    <dgm:cxn modelId="{867C453A-E417-4B1A-A58D-AA6F3E20DE70}" type="presOf" srcId="{F42999B7-1CF2-4B5D-960E-9DF6C1F7F2A1}" destId="{B064D85C-E785-44EF-9789-622DDD151088}" srcOrd="0" destOrd="0" presId="urn:microsoft.com/office/officeart/2005/8/layout/cycle2"/>
    <dgm:cxn modelId="{1756D6EB-2A29-4999-9F3E-8D591C15CB7C}" type="presOf" srcId="{5523C291-E7FC-4B3A-BDFC-7B6EDD2712AC}" destId="{AA751A98-93FA-487A-B9BC-D807169F6F07}" srcOrd="0" destOrd="0" presId="urn:microsoft.com/office/officeart/2005/8/layout/cycle2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96798DA8-9661-4569-AED8-8B5AD8272897}" type="presOf" srcId="{BAC4D9E8-1AE2-426D-BC3D-189E109AFD7C}" destId="{BCA0D4E9-183C-49FE-8CC1-53322EDCEA46}" srcOrd="0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DB5D9381-3384-4C71-BF9F-D6D969759BA2}" type="presOf" srcId="{11424D61-19AC-41F1-9B44-744C2647A494}" destId="{D9DCC7FC-7485-40A6-BE00-C8DBECA1AB74}" srcOrd="0" destOrd="0" presId="urn:microsoft.com/office/officeart/2005/8/layout/cycle2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087D66E2-2068-4017-9126-68B49DEC0814}" type="presOf" srcId="{D81A9F23-1E01-4B3A-8F45-99BBFFC18967}" destId="{DB03B370-48FC-4548-B195-2211BED39FBB}" srcOrd="0" destOrd="0" presId="urn:microsoft.com/office/officeart/2005/8/layout/cycle2"/>
    <dgm:cxn modelId="{6A9740D9-BB12-4621-B0BC-FEB32BA31596}" type="presOf" srcId="{A64E9007-F10B-4332-9019-9DA897989AAA}" destId="{493D9088-76FF-49E1-9191-7B9DB1451C04}" srcOrd="1" destOrd="0" presId="urn:microsoft.com/office/officeart/2005/8/layout/cycle2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7EB7F22A-A971-485F-8D97-78D1B32EA3DF}" type="presOf" srcId="{A64E9007-F10B-4332-9019-9DA897989AAA}" destId="{B4CA41C4-D075-4C9F-85E8-9558196BE675}" srcOrd="0" destOrd="0" presId="urn:microsoft.com/office/officeart/2005/8/layout/cycle2"/>
    <dgm:cxn modelId="{0FB269AF-AB72-474A-8DAC-039AC4A78F1E}" type="presOf" srcId="{D81A9F23-1E01-4B3A-8F45-99BBFFC18967}" destId="{76DD60D6-1D70-4656-A791-A7663F9C7018}" srcOrd="1" destOrd="0" presId="urn:microsoft.com/office/officeart/2005/8/layout/cycle2"/>
    <dgm:cxn modelId="{D7F04133-72E1-45AA-BB1D-0024D7802162}" type="presOf" srcId="{55CAB49D-D27D-4694-AF80-DBE53600ED89}" destId="{0B38F1D6-785E-4360-A20C-99D64E27713C}" srcOrd="0" destOrd="0" presId="urn:microsoft.com/office/officeart/2005/8/layout/cycle2"/>
    <dgm:cxn modelId="{F674B0F6-1C68-458F-B9BF-D3B3D8459E1B}" type="presOf" srcId="{D98CCF07-32C5-4017-A8CC-C5C7547B2D52}" destId="{3C5307B1-F96F-48D6-8216-FCDCFFBDDCB0}" srcOrd="1" destOrd="0" presId="urn:microsoft.com/office/officeart/2005/8/layout/cycle2"/>
    <dgm:cxn modelId="{525E6159-0FF1-4927-82BD-A722F81CA999}" type="presOf" srcId="{30459E12-92E2-4717-821D-B5E126C4CA7C}" destId="{9A86DBA8-C3CB-470C-AA34-435716381AD3}" srcOrd="1" destOrd="0" presId="urn:microsoft.com/office/officeart/2005/8/layout/cycle2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ABDDF741-3A9D-4154-B7AF-C39F1BAF832D}" type="presParOf" srcId="{D9DCC7FC-7485-40A6-BE00-C8DBECA1AB74}" destId="{62567BE5-ABE4-4602-970A-A8DAA81299A8}" srcOrd="0" destOrd="0" presId="urn:microsoft.com/office/officeart/2005/8/layout/cycle2"/>
    <dgm:cxn modelId="{7160074A-B817-4282-9821-273AEC551F54}" type="presParOf" srcId="{D9DCC7FC-7485-40A6-BE00-C8DBECA1AB74}" destId="{B4CA41C4-D075-4C9F-85E8-9558196BE675}" srcOrd="1" destOrd="0" presId="urn:microsoft.com/office/officeart/2005/8/layout/cycle2"/>
    <dgm:cxn modelId="{072EA314-957E-43C4-B1A5-FC1EABDD8635}" type="presParOf" srcId="{B4CA41C4-D075-4C9F-85E8-9558196BE675}" destId="{493D9088-76FF-49E1-9191-7B9DB1451C04}" srcOrd="0" destOrd="0" presId="urn:microsoft.com/office/officeart/2005/8/layout/cycle2"/>
    <dgm:cxn modelId="{D85891CA-FCF1-4375-B072-0D04A63899C8}" type="presParOf" srcId="{D9DCC7FC-7485-40A6-BE00-C8DBECA1AB74}" destId="{248C7CAD-03BB-43FC-AA9E-1593FEBF033B}" srcOrd="2" destOrd="0" presId="urn:microsoft.com/office/officeart/2005/8/layout/cycle2"/>
    <dgm:cxn modelId="{685D5FAF-8472-45B0-ACFE-6927B0CF4285}" type="presParOf" srcId="{D9DCC7FC-7485-40A6-BE00-C8DBECA1AB74}" destId="{116C0CEE-9EF3-45C2-90C6-D0E59ACC0AD4}" srcOrd="3" destOrd="0" presId="urn:microsoft.com/office/officeart/2005/8/layout/cycle2"/>
    <dgm:cxn modelId="{920CB890-E71D-4281-8B39-7DD5CE33FFA9}" type="presParOf" srcId="{116C0CEE-9EF3-45C2-90C6-D0E59ACC0AD4}" destId="{9B8543CB-EE85-4BD1-AF66-B634B0E57A82}" srcOrd="0" destOrd="0" presId="urn:microsoft.com/office/officeart/2005/8/layout/cycle2"/>
    <dgm:cxn modelId="{5B1B1DD1-C348-4CB7-9FFB-14AC8F54E105}" type="presParOf" srcId="{D9DCC7FC-7485-40A6-BE00-C8DBECA1AB74}" destId="{BCA0D4E9-183C-49FE-8CC1-53322EDCEA46}" srcOrd="4" destOrd="0" presId="urn:microsoft.com/office/officeart/2005/8/layout/cycle2"/>
    <dgm:cxn modelId="{2437F6E1-478D-4C22-9A97-D3884FDEF880}" type="presParOf" srcId="{D9DCC7FC-7485-40A6-BE00-C8DBECA1AB74}" destId="{9383C571-01A5-48BC-8A83-BC20A9DFF9AC}" srcOrd="5" destOrd="0" presId="urn:microsoft.com/office/officeart/2005/8/layout/cycle2"/>
    <dgm:cxn modelId="{FE5FF1DE-F4D3-4D02-B126-55CA21C4A58F}" type="presParOf" srcId="{9383C571-01A5-48BC-8A83-BC20A9DFF9AC}" destId="{2FFAB304-3906-4A9C-88F6-447A6F5E2B67}" srcOrd="0" destOrd="0" presId="urn:microsoft.com/office/officeart/2005/8/layout/cycle2"/>
    <dgm:cxn modelId="{6F4CBC6D-7331-4E9E-BAA9-FF178AB3FDA8}" type="presParOf" srcId="{D9DCC7FC-7485-40A6-BE00-C8DBECA1AB74}" destId="{B064D85C-E785-44EF-9789-622DDD151088}" srcOrd="6" destOrd="0" presId="urn:microsoft.com/office/officeart/2005/8/layout/cycle2"/>
    <dgm:cxn modelId="{C92BB5C2-F3A1-4186-92B5-D4379D77C5C1}" type="presParOf" srcId="{D9DCC7FC-7485-40A6-BE00-C8DBECA1AB74}" destId="{8D1CC138-40C5-43E6-9A48-BA091316EC22}" srcOrd="7" destOrd="0" presId="urn:microsoft.com/office/officeart/2005/8/layout/cycle2"/>
    <dgm:cxn modelId="{7D7149CC-01B3-494D-83CA-A36E12D0E4BE}" type="presParOf" srcId="{8D1CC138-40C5-43E6-9A48-BA091316EC22}" destId="{9A86DBA8-C3CB-470C-AA34-435716381AD3}" srcOrd="0" destOrd="0" presId="urn:microsoft.com/office/officeart/2005/8/layout/cycle2"/>
    <dgm:cxn modelId="{980B0512-91DA-4F81-AFDE-3315CF29E3AE}" type="presParOf" srcId="{D9DCC7FC-7485-40A6-BE00-C8DBECA1AB74}" destId="{AA751A98-93FA-487A-B9BC-D807169F6F07}" srcOrd="8" destOrd="0" presId="urn:microsoft.com/office/officeart/2005/8/layout/cycle2"/>
    <dgm:cxn modelId="{C00C02AF-8098-4DE0-90AF-1E2762F2F665}" type="presParOf" srcId="{D9DCC7FC-7485-40A6-BE00-C8DBECA1AB74}" destId="{E6399274-8EE9-4A91-B369-D9EE0A9B8252}" srcOrd="9" destOrd="0" presId="urn:microsoft.com/office/officeart/2005/8/layout/cycle2"/>
    <dgm:cxn modelId="{844F7E17-D8D3-4EB7-931C-B75EA2E74585}" type="presParOf" srcId="{E6399274-8EE9-4A91-B369-D9EE0A9B8252}" destId="{3C5307B1-F96F-48D6-8216-FCDCFFBDDCB0}" srcOrd="0" destOrd="0" presId="urn:microsoft.com/office/officeart/2005/8/layout/cycle2"/>
    <dgm:cxn modelId="{B3AF1561-A5F5-4C95-9557-C55A50F7201C}" type="presParOf" srcId="{D9DCC7FC-7485-40A6-BE00-C8DBECA1AB74}" destId="{0B38F1D6-785E-4360-A20C-99D64E27713C}" srcOrd="10" destOrd="0" presId="urn:microsoft.com/office/officeart/2005/8/layout/cycle2"/>
    <dgm:cxn modelId="{41EC9167-3277-40AE-82AF-F08F95D8D361}" type="presParOf" srcId="{D9DCC7FC-7485-40A6-BE00-C8DBECA1AB74}" destId="{DB03B370-48FC-4548-B195-2211BED39FBB}" srcOrd="11" destOrd="0" presId="urn:microsoft.com/office/officeart/2005/8/layout/cycle2"/>
    <dgm:cxn modelId="{ABD3570D-3A5D-4079-BA0F-8A9F84569061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132387" y="24343"/>
          <a:ext cx="3296900" cy="15052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painter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15207" y="244789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749493">
          <a:off x="4910860" y="1222824"/>
          <a:ext cx="287602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16327" y="1307751"/>
        <a:ext cx="201321" cy="317838"/>
      </dsp:txXfrm>
    </dsp:sp>
    <dsp:sp modelId="{248C7CAD-03BB-43FC-AA9E-1593FEBF033B}">
      <dsp:nvSpPr>
        <dsp:cNvPr id="0" name=""/>
        <dsp:cNvSpPr/>
      </dsp:nvSpPr>
      <dsp:spPr>
        <a:xfrm>
          <a:off x="4978679" y="1340285"/>
          <a:ext cx="2593716" cy="1657122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famous</a:t>
          </a:r>
          <a:endParaRPr lang="en-US" sz="3200" kern="1200" dirty="0"/>
        </a:p>
      </dsp:txBody>
      <dsp:txXfrm>
        <a:off x="5358520" y="1582965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314153">
          <a:off x="6194024" y="2928389"/>
          <a:ext cx="214200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25352" y="3002215"/>
        <a:ext cx="149940" cy="317838"/>
      </dsp:txXfrm>
    </dsp:sp>
    <dsp:sp modelId="{BCA0D4E9-183C-49FE-8CC1-53322EDCEA46}">
      <dsp:nvSpPr>
        <dsp:cNvPr id="0" name=""/>
        <dsp:cNvSpPr/>
      </dsp:nvSpPr>
      <dsp:spPr>
        <a:xfrm>
          <a:off x="5079445" y="3401230"/>
          <a:ext cx="2492950" cy="1569571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born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444529" y="3631088"/>
        <a:ext cx="1762782" cy="1109855"/>
      </dsp:txXfrm>
    </dsp:sp>
    <dsp:sp modelId="{9383C571-01A5-48BC-8A83-BC20A9DFF9AC}">
      <dsp:nvSpPr>
        <dsp:cNvPr id="0" name=""/>
        <dsp:cNvSpPr/>
      </dsp:nvSpPr>
      <dsp:spPr>
        <a:xfrm rot="9191509">
          <a:off x="5027638" y="4514605"/>
          <a:ext cx="247716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097959" y="4603793"/>
        <a:ext cx="173401" cy="317838"/>
      </dsp:txXfrm>
    </dsp:sp>
    <dsp:sp modelId="{B064D85C-E785-44EF-9789-622DDD151088}">
      <dsp:nvSpPr>
        <dsp:cNvPr id="0" name=""/>
        <dsp:cNvSpPr/>
      </dsp:nvSpPr>
      <dsp:spPr>
        <a:xfrm>
          <a:off x="1981140" y="4680080"/>
          <a:ext cx="3539540" cy="1614257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travel</a:t>
          </a:r>
        </a:p>
      </dsp:txBody>
      <dsp:txXfrm>
        <a:off x="2499494" y="4916482"/>
        <a:ext cx="2502832" cy="1141453"/>
      </dsp:txXfrm>
    </dsp:sp>
    <dsp:sp modelId="{8D1CC138-40C5-43E6-9A48-BA091316EC22}">
      <dsp:nvSpPr>
        <dsp:cNvPr id="0" name=""/>
        <dsp:cNvSpPr/>
      </dsp:nvSpPr>
      <dsp:spPr>
        <a:xfrm rot="12545709">
          <a:off x="2308052" y="4488154"/>
          <a:ext cx="247034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77486" y="4612118"/>
        <a:ext cx="172924" cy="317838"/>
      </dsp:txXfrm>
    </dsp:sp>
    <dsp:sp modelId="{AA751A98-93FA-487A-B9BC-D807169F6F07}">
      <dsp:nvSpPr>
        <dsp:cNvPr id="0" name=""/>
        <dsp:cNvSpPr/>
      </dsp:nvSpPr>
      <dsp:spPr>
        <a:xfrm>
          <a:off x="0" y="3325035"/>
          <a:ext cx="2551479" cy="1569571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exhibit</a:t>
          </a:r>
          <a:endParaRPr lang="en-US" sz="3200" kern="1200" dirty="0"/>
        </a:p>
      </dsp:txBody>
      <dsp:txXfrm>
        <a:off x="373655" y="3554893"/>
        <a:ext cx="1804169" cy="1109855"/>
      </dsp:txXfrm>
    </dsp:sp>
    <dsp:sp modelId="{E6399274-8EE9-4A91-B369-D9EE0A9B8252}">
      <dsp:nvSpPr>
        <dsp:cNvPr id="0" name=""/>
        <dsp:cNvSpPr/>
      </dsp:nvSpPr>
      <dsp:spPr>
        <a:xfrm rot="16396665">
          <a:off x="1215400" y="2845857"/>
          <a:ext cx="235114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248651" y="2987012"/>
        <a:ext cx="164580" cy="317838"/>
      </dsp:txXfrm>
    </dsp:sp>
    <dsp:sp modelId="{0B38F1D6-785E-4360-A20C-99D64E27713C}">
      <dsp:nvSpPr>
        <dsp:cNvPr id="0" name=""/>
        <dsp:cNvSpPr/>
      </dsp:nvSpPr>
      <dsp:spPr>
        <a:xfrm>
          <a:off x="104799" y="1313543"/>
          <a:ext cx="2572276" cy="156957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establish </a:t>
          </a:r>
          <a:endParaRPr lang="en-US" sz="2800" kern="1200" dirty="0"/>
        </a:p>
      </dsp:txBody>
      <dsp:txXfrm>
        <a:off x="481500" y="1543401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863750">
          <a:off x="2414562" y="1202703"/>
          <a:ext cx="234462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418953" y="1325666"/>
        <a:ext cx="164123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1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5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7C65-1005-4E62-96B8-5C7AE3E246E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71F9-DDA0-463B-9BCE-7CD1725A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stsharminakter1985@gmail.com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27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51274"/>
            <a:ext cx="8991601" cy="665432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09601" y="4523014"/>
            <a:ext cx="8534398" cy="2362200"/>
          </a:xfrm>
          <a:prstGeom prst="cloud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484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148" name="Picture 4" descr="10 Most Famous Singers In The World - ListAm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9" y="129586"/>
            <a:ext cx="7231000" cy="40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1295400" y="5181600"/>
            <a:ext cx="2965101" cy="1143000"/>
          </a:xfrm>
          <a:prstGeom prst="borderCallout1">
            <a:avLst>
              <a:gd name="adj1" fmla="val -4476"/>
              <a:gd name="adj2" fmla="val 17532"/>
              <a:gd name="adj3" fmla="val -242339"/>
              <a:gd name="adj4" fmla="val 51696"/>
            </a:avLst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famous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0501" y="4648200"/>
            <a:ext cx="4191000" cy="22098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known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32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260501" y="4648200"/>
            <a:ext cx="4191000" cy="22098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birth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Tips to protect a new born baby in the time of Covid-19 - Times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2452"/>
            <a:ext cx="5334000" cy="3987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Line Callout 1 2"/>
          <p:cNvSpPr/>
          <p:nvPr/>
        </p:nvSpPr>
        <p:spPr>
          <a:xfrm>
            <a:off x="1295400" y="5181600"/>
            <a:ext cx="2965101" cy="1143000"/>
          </a:xfrm>
          <a:prstGeom prst="borderCallout1">
            <a:avLst>
              <a:gd name="adj1" fmla="val -4476"/>
              <a:gd name="adj2" fmla="val 17532"/>
              <a:gd name="adj3" fmla="val -242339"/>
              <a:gd name="adj4" fmla="val 51696"/>
            </a:avLst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6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665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260501" y="4648200"/>
            <a:ext cx="4191000" cy="22098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tour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Travel to Canada now possible as air bubble between India and Canada  becomes operational | Times of India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537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1295400" y="5181600"/>
            <a:ext cx="2965101" cy="1143000"/>
          </a:xfrm>
          <a:prstGeom prst="borderCallout1">
            <a:avLst>
              <a:gd name="adj1" fmla="val -4476"/>
              <a:gd name="adj2" fmla="val 17532"/>
              <a:gd name="adj3" fmla="val -212662"/>
              <a:gd name="adj4" fmla="val 110887"/>
            </a:avLst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travel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260501" y="4648200"/>
            <a:ext cx="4191000" cy="22098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display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Exhibits - Explore | Howard County Arts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Exhibits - Explore | Howard County Arts Counc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Exhibits - Explore | Howard County Arts Counc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Conrad Manila serves a bountiful exhibit in line with National Arts Month |  BusinessMirr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Conrad Manila serves a bountiful exhibit in line with National Arts Month |  Business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3735"/>
            <a:ext cx="6858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1295400" y="5181600"/>
            <a:ext cx="2965101" cy="1143000"/>
          </a:xfrm>
          <a:prstGeom prst="borderCallout1">
            <a:avLst>
              <a:gd name="adj1" fmla="val -4476"/>
              <a:gd name="adj2" fmla="val 17532"/>
              <a:gd name="adj3" fmla="val -242339"/>
              <a:gd name="adj4" fmla="val 51696"/>
            </a:avLst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exhibit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3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260501" y="4648200"/>
            <a:ext cx="4191000" cy="22098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ow To Make Something So Unique It Can't Be Ignored | by Josh Spector | For  The Interested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27" y="228600"/>
            <a:ext cx="5883548" cy="38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1295400" y="5181600"/>
            <a:ext cx="2965101" cy="1143000"/>
          </a:xfrm>
          <a:prstGeom prst="borderCallout1">
            <a:avLst>
              <a:gd name="adj1" fmla="val -4476"/>
              <a:gd name="adj2" fmla="val 17532"/>
              <a:gd name="adj3" fmla="val -242339"/>
              <a:gd name="adj4" fmla="val 51696"/>
            </a:avLst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establish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1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"/>
            <a:ext cx="5134207" cy="667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ocument 2"/>
          <p:cNvSpPr/>
          <p:nvPr/>
        </p:nvSpPr>
        <p:spPr>
          <a:xfrm>
            <a:off x="5562600" y="1295400"/>
            <a:ext cx="3352800" cy="350520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Open at page 68.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471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5590274" cy="449458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35510"/>
            <a:ext cx="8572528" cy="177165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76200">
                  <a:solidFill>
                    <a:srgbClr val="002060"/>
                  </a:solidFill>
                </a:ln>
                <a:noFill/>
              </a:rPr>
              <a:t>Teacher’s reading</a:t>
            </a:r>
            <a:endParaRPr lang="en-US" sz="6000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190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4" name="Picture 3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5" name="Picture 4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6" name="Picture 5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97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Wave 2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370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99639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4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+mj-lt"/>
              </a:rPr>
              <a:t>Mst.Sharmin</a:t>
            </a:r>
            <a:r>
              <a:rPr lang="en-US" sz="4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</a:rPr>
              <a:t>Akter</a:t>
            </a:r>
            <a:endParaRPr lang="en-US" sz="44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Assistant teacher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Matoin</a:t>
            </a:r>
            <a:r>
              <a:rPr lang="en-US" sz="3200" dirty="0" smtClean="0">
                <a:solidFill>
                  <a:srgbClr val="002060"/>
                </a:solidFill>
              </a:rPr>
              <a:t> Govt. Primary School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Hajigonj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Chandpur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E-mail:</a:t>
            </a:r>
          </a:p>
          <a:p>
            <a:r>
              <a:rPr lang="en-US" sz="2800" dirty="0" smtClean="0">
                <a:hlinkClick r:id="rId3"/>
              </a:rPr>
              <a:t>mstsharminakter1985@gmail.come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14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lowchart: Predefined Process 3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7" y="2971800"/>
            <a:ext cx="5222421" cy="292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2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Questions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3772" y="1700807"/>
            <a:ext cx="8676456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1When was Sultan born?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2.Where was he born 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3.What did he do for children?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4.When did he die?</a:t>
            </a:r>
          </a:p>
        </p:txBody>
      </p:sp>
    </p:spTree>
    <p:extLst>
      <p:ext uri="{BB962C8B-B14F-4D97-AF65-F5344CB8AC3E}">
        <p14:creationId xmlns:p14="http://schemas.microsoft.com/office/powerpoint/2010/main" val="41108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 Answer `s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93434"/>
            <a:ext cx="9067800" cy="5164566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Sultan was born in 1923.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 was born in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 established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Nandocanon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Shishuswargo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for children.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 died in 1994.</a:t>
            </a:r>
          </a:p>
        </p:txBody>
      </p:sp>
    </p:spTree>
    <p:extLst>
      <p:ext uri="{BB962C8B-B14F-4D97-AF65-F5344CB8AC3E}">
        <p14:creationId xmlns:p14="http://schemas.microsoft.com/office/powerpoint/2010/main" val="14401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577" y="1476687"/>
            <a:ext cx="8963293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72438" y="2954834"/>
            <a:ext cx="2952362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accident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stich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garment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5389" y="5509818"/>
            <a:ext cx="268092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extra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cinema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74822" y="4283092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factory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822" y="5509819"/>
            <a:ext cx="29017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erosion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7905" y="1524000"/>
            <a:ext cx="8858312" cy="2819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your father’s occupation.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478360" y="76200"/>
            <a:ext cx="5117976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6" y="131988"/>
            <a:ext cx="4879291" cy="6539256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5009567" y="1600200"/>
            <a:ext cx="3905833" cy="2465784"/>
          </a:xfrm>
          <a:prstGeom prst="flowChartDocumen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33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: 1-2(A)</a:t>
            </a:r>
          </a:p>
          <a:p>
            <a:r>
              <a:rPr lang="en-US" sz="3200" dirty="0" smtClean="0"/>
              <a:t>Unit:34</a:t>
            </a:r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895201" y="2433185"/>
            <a:ext cx="2029599" cy="27484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06" y="1143000"/>
            <a:ext cx="9050594" cy="538609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Listening:1.1.1-become familiar with English 				sounds by listening to common 			English word.</a:t>
            </a:r>
          </a:p>
          <a:p>
            <a:endParaRPr lang="en-US" sz="2800" dirty="0" smtClean="0"/>
          </a:p>
          <a:p>
            <a:r>
              <a:rPr lang="en-US" sz="2800" dirty="0" smtClean="0"/>
              <a:t>Speaking:1.1.2-say simple words and phrases with 			proper sounds and stress.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words and phrases with the 			help of visual clause (about 30 new 			words) and simple sentences.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70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8" y="179680"/>
            <a:ext cx="6844602" cy="4982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5910"/>
              </p:ext>
            </p:extLst>
          </p:nvPr>
        </p:nvGraphicFramePr>
        <p:xfrm>
          <a:off x="3663950" y="3209925"/>
          <a:ext cx="1816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1815840" imgH="437760" progId="Package">
                  <p:embed/>
                </p:oleObj>
              </mc:Choice>
              <mc:Fallback>
                <p:oleObj name="Packager Shell Object" showAsIcon="1" r:id="rId4" imgW="1815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3950" y="3209925"/>
                        <a:ext cx="18161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486400"/>
            <a:ext cx="821620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will be our todays lesson topic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3962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355" y="419277"/>
            <a:ext cx="872109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6" y="3666126"/>
            <a:ext cx="4953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SM Sultan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2" r="23008"/>
          <a:stretch/>
        </p:blipFill>
        <p:spPr>
          <a:xfrm>
            <a:off x="5134233" y="2045520"/>
            <a:ext cx="3760211" cy="456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73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6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77067772"/>
              </p:ext>
            </p:extLst>
          </p:nvPr>
        </p:nvGraphicFramePr>
        <p:xfrm>
          <a:off x="1571604" y="256367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5" y="2183197"/>
            <a:ext cx="2661850" cy="243683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40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4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4093"/>
            <a:ext cx="5930202" cy="4317187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1295400" y="5181600"/>
            <a:ext cx="2965101" cy="1143000"/>
          </a:xfrm>
          <a:prstGeom prst="borderCallout1">
            <a:avLst>
              <a:gd name="adj1" fmla="val -4476"/>
              <a:gd name="adj2" fmla="val 17532"/>
              <a:gd name="adj3" fmla="val -242339"/>
              <a:gd name="adj4" fmla="val 51696"/>
            </a:avLst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painter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260501" y="4648200"/>
            <a:ext cx="4191000" cy="22098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artist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204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2020-11-17T11:30:08Z</dcterms:created>
  <dcterms:modified xsi:type="dcterms:W3CDTF">2020-12-03T04:19:17Z</dcterms:modified>
</cp:coreProperties>
</file>