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1" r:id="rId2"/>
    <p:sldId id="273" r:id="rId3"/>
    <p:sldId id="275" r:id="rId4"/>
    <p:sldId id="270" r:id="rId5"/>
    <p:sldId id="263" r:id="rId6"/>
    <p:sldId id="264" r:id="rId7"/>
    <p:sldId id="265" r:id="rId8"/>
    <p:sldId id="266" r:id="rId9"/>
    <p:sldId id="268" r:id="rId10"/>
    <p:sldId id="269" r:id="rId11"/>
    <p:sldId id="272" r:id="rId12"/>
    <p:sldId id="274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70AA8-B774-4F5C-8392-D6A9C102BAFD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1819E-8E4A-4DD1-A1EA-A651BEC55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1819E-8E4A-4DD1-A1EA-A651BEC556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70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0"/>
            <a:ext cx="4043362" cy="645425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572000" y="4724400"/>
            <a:ext cx="3581400" cy="1447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716" y="-228600"/>
            <a:ext cx="393396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6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6106 L 0.00417 0.311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0"/>
            <a:ext cx="7696200" cy="1219200"/>
          </a:xfrm>
          <a:prstGeom prst="round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থার্মোমিটার দিয়ে  রোগির  শরীরের  তাপমাত্রা মাপা হয়।</a:t>
            </a:r>
            <a:endParaRPr lang="en-US" sz="32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71600" y="1371600"/>
            <a:ext cx="6172200" cy="54102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62000" y="0"/>
            <a:ext cx="7696200" cy="1219200"/>
          </a:xfrm>
          <a:prstGeom prst="round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স্টেথোস্কোপ দিয়ে হৃদযন্ত্রের কম্পন মাপা হয়।</a:t>
            </a:r>
            <a:endParaRPr lang="en-US" sz="32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71600" y="1378527"/>
            <a:ext cx="6172200" cy="54102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62000" y="0"/>
            <a:ext cx="7696200" cy="1219200"/>
          </a:xfrm>
          <a:prstGeom prst="round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হাঁড় ভেঙ্গে গেলে এক্স-রে তে ধরা পড়ে।</a:t>
            </a:r>
            <a:endParaRPr lang="en-US" sz="32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71600" y="1378527"/>
            <a:ext cx="6172200" cy="54102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371600" y="1371600"/>
            <a:ext cx="6172200" cy="5410200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62000" y="0"/>
            <a:ext cx="7696200" cy="1219200"/>
          </a:xfrm>
          <a:prstGeom prst="round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তরঙ্গ ব্যবহার করে দেহের ভিতরের নানা অঙ্গের ছবি তোলা হয়।</a:t>
            </a:r>
            <a:endParaRPr lang="en-US" sz="32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71600" y="1371600"/>
            <a:ext cx="6172200" cy="5410200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62000" y="0"/>
            <a:ext cx="7696200" cy="1219200"/>
          </a:xfrm>
          <a:prstGeom prst="round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 থেকে রক্ষার জন্য রয়েছে প্রতিষেধক টিকা।</a:t>
            </a:r>
            <a:endParaRPr lang="en-US" sz="32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71600" y="1371600"/>
            <a:ext cx="6172200" cy="5410200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9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-152400"/>
            <a:ext cx="7696200" cy="1371600"/>
          </a:xfrm>
          <a:prstGeom prst="roundRect">
            <a:avLst/>
          </a:prstGeom>
          <a:ln w="7620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৫৫ পৃষ্ঠা খোল এবং নিরবে পড়।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219200"/>
            <a:ext cx="44958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8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228600"/>
            <a:ext cx="1968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(দলীয়)</a:t>
            </a:r>
            <a:endParaRPr lang="en-US" sz="36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76400"/>
            <a:ext cx="3200400" cy="4572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10200" y="1676400"/>
            <a:ext cx="3200400" cy="4572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2057400"/>
            <a:ext cx="1051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ক-দল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5323" y="2082225"/>
            <a:ext cx="909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খ-দল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505200"/>
            <a:ext cx="2909771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 ব্যবহার করা হয়</a:t>
            </a:r>
          </a:p>
          <a:p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 তিনটি প্রযুক্তির নাম</a:t>
            </a:r>
          </a:p>
          <a:p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লেখ।</a:t>
            </a:r>
            <a:endParaRPr lang="bn-BD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3505200"/>
            <a:ext cx="280878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  ক্ষেত্রে ব্যবহার</a:t>
            </a:r>
          </a:p>
          <a:p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 এমন তিনটি প্রযুক্তির</a:t>
            </a:r>
          </a:p>
          <a:p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 লেখ।</a:t>
            </a:r>
            <a:endParaRPr lang="bn-BD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12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457200"/>
            <a:ext cx="20104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1524000"/>
            <a:ext cx="2162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(ছোট ছোট প্রশ্ন)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1295400" y="3200400"/>
            <a:ext cx="1524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1295400" y="4114800"/>
            <a:ext cx="1524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1295400" y="4876800"/>
            <a:ext cx="1524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1295400" y="5715000"/>
            <a:ext cx="1524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71937" y="3048000"/>
            <a:ext cx="4450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জ্বর মাপার জন্য কোন যন্ত্রটি ব্যবহার করা হয়?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3974068"/>
            <a:ext cx="6470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 মাছ মাংস তাজা রাখার জন্য আমরা কোথায় সংরক্ষন করি?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4899" y="4724400"/>
            <a:ext cx="1747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স্টেথোস্কোপ কী?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0732" y="5638800"/>
            <a:ext cx="6715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 থেকে রক্ষার জন্য প্রতিরোধ মূলক কি ব্যবস্থা নেয়া হয়?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97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76200"/>
            <a:ext cx="1675459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3657600"/>
            <a:ext cx="8991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1524000"/>
            <a:ext cx="470513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 চতুর্থ</a:t>
            </a:r>
          </a:p>
          <a:p>
            <a:r>
              <a:rPr lang="bn-BD" sz="32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</a:p>
          <a:p>
            <a:r>
              <a:rPr lang="bn-BD" sz="32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৯( আমাদের জীবনে প্রযুক্তি)</a:t>
            </a:r>
          </a:p>
          <a:p>
            <a:r>
              <a:rPr lang="bn-BD" sz="32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৩৫ মিনিট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5267" y="4804827"/>
            <a:ext cx="415530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solidFill>
                  <a:schemeClr val="bg2">
                    <a:lumMod val="25000"/>
                  </a:schemeClr>
                </a:solidFill>
              </a:rPr>
              <a:t>ইসহাক মোহাম্মদ আলী</a:t>
            </a:r>
          </a:p>
          <a:p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</a:rPr>
              <a:t>রোল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</a:rPr>
              <a:t>নং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- ২০</a:t>
            </a:r>
          </a:p>
          <a:p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</a:rPr>
              <a:t>শিফট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</a:rPr>
              <a:t>প্রথম</a:t>
            </a:r>
            <a:endParaRPr lang="en-US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</a:rPr>
              <a:t>কুমিল্লা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</a:rPr>
              <a:t>পিটি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</a:rPr>
              <a:t>আই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</a:rPr>
              <a:t>সংলগ্ন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</a:rPr>
              <a:t>পরীক্ষণ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</a:rPr>
              <a:t>বিদ্যালয়</a:t>
            </a:r>
            <a:endParaRPr lang="bn-BD" sz="24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54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41937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জীবনে প্রযুক্তি</a:t>
            </a:r>
            <a:endParaRPr lang="en-US" sz="4400" b="1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3733800"/>
            <a:ext cx="7924800" cy="1676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সঙ্গে অন্য প্রানীদের মূল পার্থক্য কী</a:t>
            </a:r>
          </a:p>
          <a:p>
            <a:pPr algn="ctr"/>
            <a:r>
              <a:rPr lang="bn-BD" sz="72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জান?</a:t>
            </a:r>
            <a:endParaRPr lang="en-US" sz="72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81200" y="5476009"/>
            <a:ext cx="4724400" cy="13057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 দেখি.........</a:t>
            </a:r>
            <a:endParaRPr lang="en-US" sz="60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85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0"/>
            <a:ext cx="6553200" cy="670560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en-US" sz="54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</a:t>
            </a:r>
            <a:endParaRPr lang="bn-BD" sz="5400" b="1" dirty="0" smtClean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40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0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0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বাসস্থানের প্রযুক্তির বর্ননা করতে পারবে।</a:t>
            </a:r>
          </a:p>
          <a:p>
            <a:r>
              <a:rPr lang="bn-BD" sz="40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40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0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চিকিৎসা ক্ষেত্রে প্রযুক্তির ব্যবহার বলতে পারবে।</a:t>
            </a:r>
            <a:endParaRPr lang="en-US" sz="40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75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533400"/>
            <a:ext cx="6477000" cy="4800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04800" y="5410200"/>
            <a:ext cx="8305800" cy="1219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আগে গুহায় বসবাস করতো</a:t>
            </a:r>
            <a:endParaRPr lang="en-US" sz="54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3000" y="533400"/>
            <a:ext cx="6477000" cy="48006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5410200"/>
            <a:ext cx="8305800" cy="1219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হিংস্র প্রানীদের থেকে রক্ষা পেতে গৃহ নির্মান শিখল। </a:t>
            </a:r>
            <a:endParaRPr lang="en-US" sz="36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82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5400" y="228600"/>
            <a:ext cx="5562600" cy="4800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62000" y="5105400"/>
            <a:ext cx="8229600" cy="1676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পাতার ছাউনি ও মাটির সাহায্যে দেয়াল তৈরি করে মানুষ  ঘর বানাতো।</a:t>
            </a:r>
            <a:endParaRPr lang="en-US" sz="36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95400" y="228600"/>
            <a:ext cx="5562600" cy="48006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62000" y="5105400"/>
            <a:ext cx="8229600" cy="1676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b="1" dirty="0" smtClean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b="1" dirty="0" smtClean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b="1" dirty="0" smtClean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এরপর টিনের ছাদ ও ইট পাথরের দেয়াল বানাল।</a:t>
            </a:r>
          </a:p>
          <a:p>
            <a:pPr algn="ctr"/>
            <a:endParaRPr lang="bn-BD" sz="36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b="1" dirty="0" smtClean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b="1" dirty="0" smtClean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39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5400" y="76200"/>
            <a:ext cx="6172200" cy="48768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762000" y="5334000"/>
            <a:ext cx="8229600" cy="1524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কাদা মাটিকে ছাঁচে ফেলে খন্ড  খন্ড রূপ দেয়া  হলো।</a:t>
            </a:r>
            <a:endParaRPr lang="en-US" sz="40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95400" y="76200"/>
            <a:ext cx="6172200" cy="487680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62000" y="5334000"/>
            <a:ext cx="8229600" cy="1524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আগুনে পুরিয়ে ইট তৈরি করা হলো।</a:t>
            </a:r>
            <a:endParaRPr lang="en-US" sz="40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95400" y="76200"/>
            <a:ext cx="6172200" cy="48768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62000" y="5334000"/>
            <a:ext cx="8229600" cy="1524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 হলো গৃহ নির্মানের নতুন প্রযুক্তি।</a:t>
            </a:r>
            <a:endParaRPr lang="en-US" sz="40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95400" y="76200"/>
            <a:ext cx="6172200" cy="48768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62000" y="5334000"/>
            <a:ext cx="8229600" cy="1524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 উদ্ভাবন ও ব্যবহার করে পরিবেশ নিয়ন্ত্রন হচ্ছে </a:t>
            </a:r>
            <a:r>
              <a:rPr lang="bn-BD" sz="44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bn-BD" sz="40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02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52400"/>
            <a:ext cx="7696200" cy="1295400"/>
          </a:xfrm>
          <a:prstGeom prst="roundRect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আমরা বাড়িতে কি কি প্রযুক্তি ব্যবহার করি দেখি।</a:t>
            </a:r>
            <a:endParaRPr lang="en-US" sz="32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00200" y="1524000"/>
            <a:ext cx="5638800" cy="38862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600200" y="1524000"/>
            <a:ext cx="5638800" cy="38862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600200" y="1524000"/>
            <a:ext cx="5638800" cy="38862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600200" y="1524000"/>
            <a:ext cx="5638800" cy="38862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5410200"/>
            <a:ext cx="8534400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টেলিভিশন থেকে বিভিন্ন তথ্য পাই।</a:t>
            </a:r>
            <a:endParaRPr lang="en-US" sz="48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5410200"/>
            <a:ext cx="8534400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রেফ্রিজারেটর ব্যবহার করে খাদ্য সংরক্ষন করি।</a:t>
            </a:r>
            <a:endParaRPr lang="en-US" sz="44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5410200"/>
            <a:ext cx="8534400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টেলিফোনে আমরা দেশ বিদেশে যোগাযোগ করি।</a:t>
            </a:r>
            <a:endParaRPr lang="en-US" sz="44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800" y="5410200"/>
            <a:ext cx="8534400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আমরা প্রায় সব কাজেই ব্যবহার করি।</a:t>
            </a:r>
            <a:endParaRPr lang="en-US" sz="40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70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152400"/>
            <a:ext cx="8077200" cy="1524000"/>
          </a:xfrm>
          <a:prstGeom prst="round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 কি কখনো অসুস্থ হয়েছ?</a:t>
            </a:r>
            <a:endParaRPr lang="en-US" sz="54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152400"/>
            <a:ext cx="8077200" cy="1524000"/>
          </a:xfrm>
          <a:prstGeom prst="round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5400" b="1" dirty="0" smtClean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ডাক্তারকে চিকিৎসা করতে দেখেছ?</a:t>
            </a:r>
          </a:p>
          <a:p>
            <a:pPr algn="ctr"/>
            <a:endParaRPr lang="en-US" sz="54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19200" y="2438400"/>
            <a:ext cx="6781800" cy="43434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19200" y="2438400"/>
            <a:ext cx="6781800" cy="434340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33400" y="152400"/>
            <a:ext cx="8077200" cy="1524000"/>
          </a:xfrm>
          <a:prstGeom prst="round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5400" b="1" dirty="0" smtClean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r>
              <a:rPr lang="en-US" sz="54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চিকিৎসার জন্য নানা রকম যন্ত্র ব্যবহার করেন।</a:t>
            </a:r>
          </a:p>
          <a:p>
            <a:pPr algn="ctr"/>
            <a:endParaRPr lang="en-US" sz="54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19200" y="2438400"/>
            <a:ext cx="6781800" cy="43434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6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323</Words>
  <Application>Microsoft Office PowerPoint</Application>
  <PresentationFormat>On-screen Show (4:3)</PresentationFormat>
  <Paragraphs>65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Panipara gps</dc:creator>
  <cp:lastModifiedBy>Ishaque</cp:lastModifiedBy>
  <cp:revision>69</cp:revision>
  <dcterms:created xsi:type="dcterms:W3CDTF">2006-08-16T00:00:00Z</dcterms:created>
  <dcterms:modified xsi:type="dcterms:W3CDTF">2020-12-03T10:16:08Z</dcterms:modified>
</cp:coreProperties>
</file>